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2" r:id="rId2"/>
    <p:sldId id="276" r:id="rId3"/>
    <p:sldId id="277" r:id="rId4"/>
    <p:sldId id="278" r:id="rId5"/>
    <p:sldId id="271" r:id="rId6"/>
    <p:sldId id="283" r:id="rId7"/>
    <p:sldId id="287" r:id="rId8"/>
    <p:sldId id="288" r:id="rId9"/>
    <p:sldId id="289" r:id="rId10"/>
    <p:sldId id="272" r:id="rId11"/>
    <p:sldId id="291" r:id="rId12"/>
    <p:sldId id="280" r:id="rId13"/>
    <p:sldId id="317" r:id="rId14"/>
    <p:sldId id="309" r:id="rId15"/>
    <p:sldId id="312" r:id="rId16"/>
    <p:sldId id="313" r:id="rId17"/>
    <p:sldId id="318" r:id="rId18"/>
    <p:sldId id="319" r:id="rId19"/>
    <p:sldId id="320" r:id="rId20"/>
    <p:sldId id="321" r:id="rId21"/>
    <p:sldId id="322" r:id="rId22"/>
    <p:sldId id="326" r:id="rId23"/>
    <p:sldId id="329" r:id="rId24"/>
    <p:sldId id="330" r:id="rId25"/>
    <p:sldId id="331" r:id="rId26"/>
    <p:sldId id="332" r:id="rId27"/>
    <p:sldId id="333" r:id="rId28"/>
    <p:sldId id="294" r:id="rId29"/>
    <p:sldId id="293" r:id="rId30"/>
    <p:sldId id="295" r:id="rId31"/>
    <p:sldId id="296" r:id="rId32"/>
    <p:sldId id="297" r:id="rId33"/>
    <p:sldId id="298" r:id="rId34"/>
    <p:sldId id="299" r:id="rId35"/>
    <p:sldId id="301" r:id="rId36"/>
    <p:sldId id="302" r:id="rId37"/>
    <p:sldId id="300" r:id="rId38"/>
    <p:sldId id="303" r:id="rId39"/>
    <p:sldId id="304" r:id="rId40"/>
    <p:sldId id="305" r:id="rId41"/>
    <p:sldId id="306" r:id="rId42"/>
    <p:sldId id="338" r:id="rId43"/>
    <p:sldId id="335" r:id="rId44"/>
    <p:sldId id="33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woo Do" initials="JD" lastIdx="1" clrIdx="0">
    <p:extLst>
      <p:ext uri="{19B8F6BF-5375-455C-9EA6-DF929625EA0E}">
        <p15:presenceInfo xmlns:p15="http://schemas.microsoft.com/office/powerpoint/2012/main" xmlns="" userId="Jinwoo D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72F9C"/>
    <a:srgbClr val="1C8ADB"/>
    <a:srgbClr val="385723"/>
    <a:srgbClr val="ED7D31"/>
    <a:srgbClr val="E7DED9"/>
    <a:srgbClr val="6994C6"/>
    <a:srgbClr val="843C0C"/>
    <a:srgbClr val="6C4F81"/>
    <a:srgbClr val="DDDDDD"/>
    <a:srgbClr val="875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-642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83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8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3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0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04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7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0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5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1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40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10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news.jtbc.joins.com/article/article.aspx?news_id=NB11836314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/>
          <p:cNvGrpSpPr/>
          <p:nvPr/>
        </p:nvGrpSpPr>
        <p:grpSpPr>
          <a:xfrm>
            <a:off x="1879600" y="-12700"/>
            <a:ext cx="8483600" cy="6870700"/>
            <a:chOff x="1879600" y="-12700"/>
            <a:chExt cx="8483600" cy="6870700"/>
          </a:xfrm>
        </p:grpSpPr>
        <p:sp>
          <p:nvSpPr>
            <p:cNvPr id="64" name="사다리꼴 63"/>
            <p:cNvSpPr/>
            <p:nvPr/>
          </p:nvSpPr>
          <p:spPr>
            <a:xfrm>
              <a:off x="1879600" y="-12700"/>
              <a:ext cx="8483600" cy="520696"/>
            </a:xfrm>
            <a:prstGeom prst="trapezoid">
              <a:avLst>
                <a:gd name="adj" fmla="val 212805"/>
              </a:avLst>
            </a:prstGeom>
            <a:solidFill>
              <a:srgbClr val="DFB895"/>
            </a:solidFill>
            <a:ln>
              <a:solidFill>
                <a:srgbClr val="D8B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879600" y="508000"/>
              <a:ext cx="8483600" cy="6350000"/>
            </a:xfrm>
            <a:prstGeom prst="rect">
              <a:avLst/>
            </a:prstGeom>
            <a:solidFill>
              <a:srgbClr val="DAA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510245" y="507998"/>
              <a:ext cx="1169315" cy="685802"/>
            </a:xfrm>
            <a:prstGeom prst="rect">
              <a:avLst/>
            </a:prstGeom>
            <a:solidFill>
              <a:srgbClr val="F4D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510245" y="1193789"/>
              <a:ext cx="1169315" cy="66686"/>
              <a:chOff x="5510245" y="685789"/>
              <a:chExt cx="1085815" cy="61924"/>
            </a:xfrm>
          </p:grpSpPr>
          <p:sp>
            <p:nvSpPr>
              <p:cNvPr id="11" name="이등변 삼각형 10"/>
              <p:cNvSpPr/>
              <p:nvPr/>
            </p:nvSpPr>
            <p:spPr>
              <a:xfrm flipV="1">
                <a:off x="5510245" y="685800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5598351" y="685799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12"/>
              <p:cNvSpPr/>
              <p:nvPr/>
            </p:nvSpPr>
            <p:spPr>
              <a:xfrm flipV="1">
                <a:off x="5686457" y="685798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이등변 삼각형 13"/>
              <p:cNvSpPr/>
              <p:nvPr/>
            </p:nvSpPr>
            <p:spPr>
              <a:xfrm flipV="1">
                <a:off x="5774563" y="685797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이등변 삼각형 14"/>
              <p:cNvSpPr/>
              <p:nvPr/>
            </p:nvSpPr>
            <p:spPr>
              <a:xfrm flipV="1">
                <a:off x="5862669" y="685796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이등변 삼각형 15"/>
              <p:cNvSpPr/>
              <p:nvPr/>
            </p:nvSpPr>
            <p:spPr>
              <a:xfrm flipV="1">
                <a:off x="5950775" y="685795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이등변 삼각형 16"/>
              <p:cNvSpPr/>
              <p:nvPr/>
            </p:nvSpPr>
            <p:spPr>
              <a:xfrm flipV="1">
                <a:off x="6038881" y="685794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flipV="1">
                <a:off x="6126987" y="685793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 flipV="1">
                <a:off x="6215093" y="685792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303199" y="685791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20"/>
              <p:cNvSpPr/>
              <p:nvPr/>
            </p:nvSpPr>
            <p:spPr>
              <a:xfrm flipV="1">
                <a:off x="6391305" y="685790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이등변 삼각형 21"/>
              <p:cNvSpPr/>
              <p:nvPr/>
            </p:nvSpPr>
            <p:spPr>
              <a:xfrm flipV="1">
                <a:off x="6479411" y="685789"/>
                <a:ext cx="116649" cy="61913"/>
              </a:xfrm>
              <a:prstGeom prst="triangle">
                <a:avLst/>
              </a:prstGeom>
              <a:solidFill>
                <a:srgbClr val="F4D5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5032000" y="1569095"/>
              <a:ext cx="2220685" cy="49348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rot="21367358">
              <a:off x="3392588" y="2761336"/>
              <a:ext cx="5404627" cy="29334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rot="21428093">
              <a:off x="3408278" y="2774035"/>
              <a:ext cx="5404627" cy="2933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tlCol="0" anchor="t"/>
            <a:lstStyle/>
            <a:p>
              <a:pPr latinLnBrk="0">
                <a:defRPr/>
              </a:pPr>
              <a:r>
                <a:rPr lang="en-US" altLang="ko-KR" sz="2000" kern="0" dirty="0" smtClean="0">
                  <a:solidFill>
                    <a:schemeClr val="accent1">
                      <a:lumMod val="7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By </a:t>
              </a:r>
              <a:r>
                <a:rPr lang="ko-KR" altLang="en-US" sz="2000" kern="0" dirty="0" smtClean="0">
                  <a:solidFill>
                    <a:schemeClr val="accent1">
                      <a:lumMod val="7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도진우</a:t>
              </a:r>
              <a:r>
                <a:rPr lang="en-US" altLang="ko-KR" sz="2000" kern="0" dirty="0" smtClean="0">
                  <a:solidFill>
                    <a:schemeClr val="accent1">
                      <a:lumMod val="7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, </a:t>
              </a:r>
              <a:r>
                <a:rPr lang="ko-KR" altLang="en-US" sz="2000" kern="0" dirty="0" smtClean="0">
                  <a:solidFill>
                    <a:schemeClr val="accent1">
                      <a:lumMod val="7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최지훈 </a:t>
              </a:r>
              <a:r>
                <a:rPr lang="en-US" altLang="ko-KR" sz="2000" kern="0" dirty="0" smtClean="0">
                  <a:solidFill>
                    <a:schemeClr val="accent1">
                      <a:lumMod val="7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        </a:t>
              </a:r>
              <a:r>
                <a:rPr lang="ko-KR" altLang="en-US" sz="2000" kern="0" dirty="0" smtClean="0">
                  <a:solidFill>
                    <a:schemeClr val="accent1">
                      <a:lumMod val="7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홍기천 지도교수</a:t>
              </a:r>
              <a:r>
                <a:rPr lang="ko-KR" altLang="en-US" sz="2000" kern="0" dirty="0">
                  <a:solidFill>
                    <a:schemeClr val="accent1">
                      <a:lumMod val="7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님</a:t>
              </a:r>
              <a:endParaRPr lang="en-US" altLang="ko-KR" sz="2000" kern="0" dirty="0">
                <a:solidFill>
                  <a:schemeClr val="accent1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endParaRPr>
            </a:p>
            <a:p>
              <a:pPr latinLnBrk="0">
                <a:defRPr/>
              </a:pPr>
              <a:r>
                <a:rPr lang="en-US" altLang="ko-KR" sz="600" kern="0" dirty="0" smtClean="0">
                  <a:solidFill>
                    <a:srgbClr val="5B9BD5">
                      <a:lumMod val="75000"/>
                    </a:srgb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---------------------------------</a:t>
              </a:r>
              <a:endParaRPr lang="en-US" altLang="ko-KR" sz="600" kern="0" dirty="0">
                <a:solidFill>
                  <a:srgbClr val="5B9BD5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latinLnBrk="0">
                <a:defRPr/>
              </a:pPr>
              <a:endParaRPr lang="en-US" altLang="ko-KR" sz="600" kern="0" dirty="0">
                <a:solidFill>
                  <a:srgbClr val="5B9BD5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latinLnBrk="0">
                <a:defRPr/>
              </a:pPr>
              <a:endParaRPr lang="en-US" altLang="ko-KR" sz="600" kern="0" dirty="0">
                <a:solidFill>
                  <a:srgbClr val="5B9BD5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latinLnBrk="0">
                <a:defRPr/>
              </a:pPr>
              <a:endParaRPr lang="en-US" altLang="ko-KR" sz="600" kern="0" dirty="0">
                <a:solidFill>
                  <a:srgbClr val="5B9BD5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latinLnBrk="0">
                <a:defRPr/>
              </a:pPr>
              <a:endParaRPr lang="en-US" altLang="ko-KR" sz="600" kern="0" dirty="0">
                <a:solidFill>
                  <a:srgbClr val="5B9BD5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endParaRPr lang="en-US" altLang="ko-KR" sz="600" kern="0" dirty="0">
                <a:solidFill>
                  <a:srgbClr val="5B9BD5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r>
                <a:rPr lang="en-US" altLang="ko-KR" sz="4400" dirty="0" smtClean="0">
                  <a:solidFill>
                    <a:srgbClr val="7030A0"/>
                  </a:solidFill>
                  <a:latin typeface="나눔고딕ET" pitchFamily="50" charset="-127"/>
                  <a:ea typeface="나눔고딕ET" pitchFamily="50" charset="-127"/>
                </a:rPr>
                <a:t>OTP</a:t>
              </a:r>
              <a:r>
                <a:rPr lang="ko-KR" altLang="en-US" sz="4400" dirty="0" smtClean="0">
                  <a:solidFill>
                    <a:srgbClr val="7030A0"/>
                  </a:solidFill>
                  <a:latin typeface="나눔고딕ET" pitchFamily="50" charset="-127"/>
                  <a:ea typeface="나눔고딕ET" pitchFamily="50" charset="-127"/>
                </a:rPr>
                <a:t>를 이용한</a:t>
              </a:r>
              <a:endParaRPr lang="en-US" altLang="ko-KR" sz="4400" dirty="0" smtClean="0">
                <a:solidFill>
                  <a:srgbClr val="7030A0"/>
                </a:solidFill>
                <a:latin typeface="나눔고딕ET" pitchFamily="50" charset="-127"/>
                <a:ea typeface="나눔고딕ET" pitchFamily="50" charset="-127"/>
              </a:endParaRPr>
            </a:p>
            <a:p>
              <a:pPr algn="ctr"/>
              <a:r>
                <a:rPr lang="ko-KR" altLang="en-US" sz="4400" dirty="0" smtClean="0">
                  <a:solidFill>
                    <a:srgbClr val="7030A0"/>
                  </a:solidFill>
                  <a:latin typeface="나눔고딕ET" pitchFamily="50" charset="-127"/>
                  <a:ea typeface="나눔고딕ET" pitchFamily="50" charset="-127"/>
                </a:rPr>
                <a:t>스마트 </a:t>
              </a:r>
              <a:r>
                <a:rPr lang="ko-KR" altLang="en-US" sz="4400" dirty="0" smtClean="0">
                  <a:solidFill>
                    <a:srgbClr val="7030A0"/>
                  </a:solidFill>
                  <a:latin typeface="나눔고딕ET" pitchFamily="50" charset="-127"/>
                  <a:ea typeface="나눔고딕ET" pitchFamily="50" charset="-127"/>
                </a:rPr>
                <a:t>택배 보관함</a:t>
              </a:r>
              <a:endParaRPr lang="en-US" altLang="ko-KR" sz="4400" dirty="0" smtClean="0">
                <a:solidFill>
                  <a:srgbClr val="7030A0"/>
                </a:solidFill>
                <a:latin typeface="나눔고딕ET" pitchFamily="50" charset="-127"/>
                <a:ea typeface="나눔고딕ET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수원대학교 정보통신학과 졸업작품 전시회 발표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사다리꼴 64"/>
            <p:cNvSpPr/>
            <p:nvPr/>
          </p:nvSpPr>
          <p:spPr>
            <a:xfrm>
              <a:off x="5510245" y="-12700"/>
              <a:ext cx="1169315" cy="520696"/>
            </a:xfrm>
            <a:prstGeom prst="trapezoid">
              <a:avLst>
                <a:gd name="adj" fmla="val 80945"/>
              </a:avLst>
            </a:prstGeom>
            <a:solidFill>
              <a:srgbClr val="F7E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361812" y="-1235854"/>
            <a:ext cx="4748599" cy="3308613"/>
            <a:chOff x="2361812" y="-1235854"/>
            <a:chExt cx="4748599" cy="3308613"/>
          </a:xfrm>
        </p:grpSpPr>
        <p:grpSp>
          <p:nvGrpSpPr>
            <p:cNvPr id="111" name="그룹 110"/>
            <p:cNvGrpSpPr/>
            <p:nvPr/>
          </p:nvGrpSpPr>
          <p:grpSpPr>
            <a:xfrm>
              <a:off x="2671901" y="-457718"/>
              <a:ext cx="4438510" cy="2530477"/>
              <a:chOff x="2671901" y="-457718"/>
              <a:chExt cx="4438510" cy="2530477"/>
            </a:xfrm>
          </p:grpSpPr>
          <p:sp>
            <p:nvSpPr>
              <p:cNvPr id="86" name="Freeform 35"/>
              <p:cNvSpPr>
                <a:spLocks/>
              </p:cNvSpPr>
              <p:nvPr/>
            </p:nvSpPr>
            <p:spPr bwMode="auto">
              <a:xfrm>
                <a:off x="6054724" y="545582"/>
                <a:ext cx="881062" cy="852488"/>
              </a:xfrm>
              <a:custGeom>
                <a:avLst/>
                <a:gdLst>
                  <a:gd name="T0" fmla="*/ 0 w 1667"/>
                  <a:gd name="T1" fmla="*/ 0 h 1613"/>
                  <a:gd name="T2" fmla="*/ 17 w 1667"/>
                  <a:gd name="T3" fmla="*/ 2 h 1613"/>
                  <a:gd name="T4" fmla="*/ 177 w 1667"/>
                  <a:gd name="T5" fmla="*/ 30 h 1613"/>
                  <a:gd name="T6" fmla="*/ 367 w 1667"/>
                  <a:gd name="T7" fmla="*/ 85 h 1613"/>
                  <a:gd name="T8" fmla="*/ 510 w 1667"/>
                  <a:gd name="T9" fmla="*/ 138 h 1613"/>
                  <a:gd name="T10" fmla="*/ 658 w 1667"/>
                  <a:gd name="T11" fmla="*/ 210 h 1613"/>
                  <a:gd name="T12" fmla="*/ 802 w 1667"/>
                  <a:gd name="T13" fmla="*/ 304 h 1613"/>
                  <a:gd name="T14" fmla="*/ 871 w 1667"/>
                  <a:gd name="T15" fmla="*/ 359 h 1613"/>
                  <a:gd name="T16" fmla="*/ 998 w 1667"/>
                  <a:gd name="T17" fmla="*/ 468 h 1613"/>
                  <a:gd name="T18" fmla="*/ 1183 w 1667"/>
                  <a:gd name="T19" fmla="*/ 645 h 1613"/>
                  <a:gd name="T20" fmla="*/ 1313 w 1667"/>
                  <a:gd name="T21" fmla="*/ 794 h 1613"/>
                  <a:gd name="T22" fmla="*/ 1412 w 1667"/>
                  <a:gd name="T23" fmla="*/ 942 h 1613"/>
                  <a:gd name="T24" fmla="*/ 1460 w 1667"/>
                  <a:gd name="T25" fmla="*/ 1026 h 1613"/>
                  <a:gd name="T26" fmla="*/ 1510 w 1667"/>
                  <a:gd name="T27" fmla="*/ 1102 h 1613"/>
                  <a:gd name="T28" fmla="*/ 1587 w 1667"/>
                  <a:gd name="T29" fmla="*/ 1219 h 1613"/>
                  <a:gd name="T30" fmla="*/ 1630 w 1667"/>
                  <a:gd name="T31" fmla="*/ 1293 h 1613"/>
                  <a:gd name="T32" fmla="*/ 1659 w 1667"/>
                  <a:gd name="T33" fmla="*/ 1363 h 1613"/>
                  <a:gd name="T34" fmla="*/ 1667 w 1667"/>
                  <a:gd name="T35" fmla="*/ 1426 h 1613"/>
                  <a:gd name="T36" fmla="*/ 1656 w 1667"/>
                  <a:gd name="T37" fmla="*/ 1466 h 1613"/>
                  <a:gd name="T38" fmla="*/ 1640 w 1667"/>
                  <a:gd name="T39" fmla="*/ 1491 h 1613"/>
                  <a:gd name="T40" fmla="*/ 1615 w 1667"/>
                  <a:gd name="T41" fmla="*/ 1511 h 1613"/>
                  <a:gd name="T42" fmla="*/ 1582 w 1667"/>
                  <a:gd name="T43" fmla="*/ 1530 h 1613"/>
                  <a:gd name="T44" fmla="*/ 1562 w 1667"/>
                  <a:gd name="T45" fmla="*/ 1537 h 1613"/>
                  <a:gd name="T46" fmla="*/ 1332 w 1667"/>
                  <a:gd name="T47" fmla="*/ 1613 h 1613"/>
                  <a:gd name="T48" fmla="*/ 0 w 1667"/>
                  <a:gd name="T49" fmla="*/ 0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67" h="1613">
                    <a:moveTo>
                      <a:pt x="0" y="0"/>
                    </a:moveTo>
                    <a:lnTo>
                      <a:pt x="17" y="2"/>
                    </a:lnTo>
                    <a:lnTo>
                      <a:pt x="177" y="30"/>
                    </a:lnTo>
                    <a:lnTo>
                      <a:pt x="367" y="85"/>
                    </a:lnTo>
                    <a:lnTo>
                      <a:pt x="510" y="138"/>
                    </a:lnTo>
                    <a:lnTo>
                      <a:pt x="658" y="210"/>
                    </a:lnTo>
                    <a:lnTo>
                      <a:pt x="802" y="304"/>
                    </a:lnTo>
                    <a:lnTo>
                      <a:pt x="871" y="359"/>
                    </a:lnTo>
                    <a:lnTo>
                      <a:pt x="998" y="468"/>
                    </a:lnTo>
                    <a:lnTo>
                      <a:pt x="1183" y="645"/>
                    </a:lnTo>
                    <a:lnTo>
                      <a:pt x="1313" y="794"/>
                    </a:lnTo>
                    <a:lnTo>
                      <a:pt x="1412" y="942"/>
                    </a:lnTo>
                    <a:lnTo>
                      <a:pt x="1460" y="1026"/>
                    </a:lnTo>
                    <a:lnTo>
                      <a:pt x="1510" y="1102"/>
                    </a:lnTo>
                    <a:lnTo>
                      <a:pt x="1587" y="1219"/>
                    </a:lnTo>
                    <a:lnTo>
                      <a:pt x="1630" y="1293"/>
                    </a:lnTo>
                    <a:lnTo>
                      <a:pt x="1659" y="1363"/>
                    </a:lnTo>
                    <a:lnTo>
                      <a:pt x="1667" y="1426"/>
                    </a:lnTo>
                    <a:lnTo>
                      <a:pt x="1656" y="1466"/>
                    </a:lnTo>
                    <a:lnTo>
                      <a:pt x="1640" y="1491"/>
                    </a:lnTo>
                    <a:lnTo>
                      <a:pt x="1615" y="1511"/>
                    </a:lnTo>
                    <a:lnTo>
                      <a:pt x="1582" y="1530"/>
                    </a:lnTo>
                    <a:lnTo>
                      <a:pt x="1562" y="1537"/>
                    </a:lnTo>
                    <a:lnTo>
                      <a:pt x="1332" y="16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B48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37"/>
              <p:cNvSpPr>
                <a:spLocks/>
              </p:cNvSpPr>
              <p:nvPr/>
            </p:nvSpPr>
            <p:spPr bwMode="auto">
              <a:xfrm>
                <a:off x="4252912" y="-457718"/>
                <a:ext cx="2262187" cy="1206500"/>
              </a:xfrm>
              <a:custGeom>
                <a:avLst/>
                <a:gdLst>
                  <a:gd name="T0" fmla="*/ 4121 w 4275"/>
                  <a:gd name="T1" fmla="*/ 2048 h 2279"/>
                  <a:gd name="T2" fmla="*/ 4102 w 4275"/>
                  <a:gd name="T3" fmla="*/ 2014 h 2279"/>
                  <a:gd name="T4" fmla="*/ 4063 w 4275"/>
                  <a:gd name="T5" fmla="*/ 1965 h 2279"/>
                  <a:gd name="T6" fmla="*/ 4045 w 4275"/>
                  <a:gd name="T7" fmla="*/ 1946 h 2279"/>
                  <a:gd name="T8" fmla="*/ 4006 w 4275"/>
                  <a:gd name="T9" fmla="*/ 1888 h 2279"/>
                  <a:gd name="T10" fmla="*/ 3919 w 4275"/>
                  <a:gd name="T11" fmla="*/ 1780 h 2279"/>
                  <a:gd name="T12" fmla="*/ 3804 w 4275"/>
                  <a:gd name="T13" fmla="*/ 1669 h 2279"/>
                  <a:gd name="T14" fmla="*/ 3641 w 4275"/>
                  <a:gd name="T15" fmla="*/ 1550 h 2279"/>
                  <a:gd name="T16" fmla="*/ 3532 w 4275"/>
                  <a:gd name="T17" fmla="*/ 1485 h 2279"/>
                  <a:gd name="T18" fmla="*/ 3418 w 4275"/>
                  <a:gd name="T19" fmla="*/ 1426 h 2279"/>
                  <a:gd name="T20" fmla="*/ 3120 w 4275"/>
                  <a:gd name="T21" fmla="*/ 1296 h 2279"/>
                  <a:gd name="T22" fmla="*/ 2595 w 4275"/>
                  <a:gd name="T23" fmla="*/ 1095 h 2279"/>
                  <a:gd name="T24" fmla="*/ 2252 w 4275"/>
                  <a:gd name="T25" fmla="*/ 972 h 2279"/>
                  <a:gd name="T26" fmla="*/ 2157 w 4275"/>
                  <a:gd name="T27" fmla="*/ 935 h 2279"/>
                  <a:gd name="T28" fmla="*/ 1974 w 4275"/>
                  <a:gd name="T29" fmla="*/ 867 h 2279"/>
                  <a:gd name="T30" fmla="*/ 1895 w 4275"/>
                  <a:gd name="T31" fmla="*/ 846 h 2279"/>
                  <a:gd name="T32" fmla="*/ 1709 w 4275"/>
                  <a:gd name="T33" fmla="*/ 771 h 2279"/>
                  <a:gd name="T34" fmla="*/ 1104 w 4275"/>
                  <a:gd name="T35" fmla="*/ 503 h 2279"/>
                  <a:gd name="T36" fmla="*/ 743 w 4275"/>
                  <a:gd name="T37" fmla="*/ 333 h 2279"/>
                  <a:gd name="T38" fmla="*/ 550 w 4275"/>
                  <a:gd name="T39" fmla="*/ 252 h 2279"/>
                  <a:gd name="T40" fmla="*/ 176 w 4275"/>
                  <a:gd name="T41" fmla="*/ 79 h 2279"/>
                  <a:gd name="T42" fmla="*/ 0 w 4275"/>
                  <a:gd name="T43" fmla="*/ 0 h 2279"/>
                  <a:gd name="T44" fmla="*/ 0 w 4275"/>
                  <a:gd name="T45" fmla="*/ 205 h 2279"/>
                  <a:gd name="T46" fmla="*/ 937 w 4275"/>
                  <a:gd name="T47" fmla="*/ 676 h 2279"/>
                  <a:gd name="T48" fmla="*/ 2733 w 4275"/>
                  <a:gd name="T49" fmla="*/ 1577 h 2279"/>
                  <a:gd name="T50" fmla="*/ 3173 w 4275"/>
                  <a:gd name="T51" fmla="*/ 1792 h 2279"/>
                  <a:gd name="T52" fmla="*/ 3404 w 4275"/>
                  <a:gd name="T53" fmla="*/ 1894 h 2279"/>
                  <a:gd name="T54" fmla="*/ 3980 w 4275"/>
                  <a:gd name="T55" fmla="*/ 2145 h 2279"/>
                  <a:gd name="T56" fmla="*/ 4275 w 4275"/>
                  <a:gd name="T57" fmla="*/ 2279 h 2279"/>
                  <a:gd name="T58" fmla="*/ 4236 w 4275"/>
                  <a:gd name="T59" fmla="*/ 2205 h 2279"/>
                  <a:gd name="T60" fmla="*/ 4160 w 4275"/>
                  <a:gd name="T61" fmla="*/ 2090 h 2279"/>
                  <a:gd name="T62" fmla="*/ 4121 w 4275"/>
                  <a:gd name="T63" fmla="*/ 2048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75" h="2279">
                    <a:moveTo>
                      <a:pt x="4121" y="2048"/>
                    </a:moveTo>
                    <a:lnTo>
                      <a:pt x="4102" y="2014"/>
                    </a:lnTo>
                    <a:lnTo>
                      <a:pt x="4063" y="1965"/>
                    </a:lnTo>
                    <a:lnTo>
                      <a:pt x="4045" y="1946"/>
                    </a:lnTo>
                    <a:lnTo>
                      <a:pt x="4006" y="1888"/>
                    </a:lnTo>
                    <a:lnTo>
                      <a:pt x="3919" y="1780"/>
                    </a:lnTo>
                    <a:lnTo>
                      <a:pt x="3804" y="1669"/>
                    </a:lnTo>
                    <a:lnTo>
                      <a:pt x="3641" y="1550"/>
                    </a:lnTo>
                    <a:lnTo>
                      <a:pt x="3532" y="1485"/>
                    </a:lnTo>
                    <a:lnTo>
                      <a:pt x="3418" y="1426"/>
                    </a:lnTo>
                    <a:lnTo>
                      <a:pt x="3120" y="1296"/>
                    </a:lnTo>
                    <a:lnTo>
                      <a:pt x="2595" y="1095"/>
                    </a:lnTo>
                    <a:lnTo>
                      <a:pt x="2252" y="972"/>
                    </a:lnTo>
                    <a:lnTo>
                      <a:pt x="2157" y="935"/>
                    </a:lnTo>
                    <a:lnTo>
                      <a:pt x="1974" y="867"/>
                    </a:lnTo>
                    <a:lnTo>
                      <a:pt x="1895" y="846"/>
                    </a:lnTo>
                    <a:lnTo>
                      <a:pt x="1709" y="771"/>
                    </a:lnTo>
                    <a:lnTo>
                      <a:pt x="1104" y="503"/>
                    </a:lnTo>
                    <a:lnTo>
                      <a:pt x="743" y="333"/>
                    </a:lnTo>
                    <a:lnTo>
                      <a:pt x="550" y="252"/>
                    </a:lnTo>
                    <a:lnTo>
                      <a:pt x="176" y="79"/>
                    </a:lnTo>
                    <a:lnTo>
                      <a:pt x="0" y="0"/>
                    </a:lnTo>
                    <a:lnTo>
                      <a:pt x="0" y="205"/>
                    </a:lnTo>
                    <a:lnTo>
                      <a:pt x="937" y="676"/>
                    </a:lnTo>
                    <a:lnTo>
                      <a:pt x="2733" y="1577"/>
                    </a:lnTo>
                    <a:lnTo>
                      <a:pt x="3173" y="1792"/>
                    </a:lnTo>
                    <a:lnTo>
                      <a:pt x="3404" y="1894"/>
                    </a:lnTo>
                    <a:lnTo>
                      <a:pt x="3980" y="2145"/>
                    </a:lnTo>
                    <a:lnTo>
                      <a:pt x="4275" y="2279"/>
                    </a:lnTo>
                    <a:lnTo>
                      <a:pt x="4236" y="2205"/>
                    </a:lnTo>
                    <a:lnTo>
                      <a:pt x="4160" y="2090"/>
                    </a:lnTo>
                    <a:lnTo>
                      <a:pt x="4121" y="2048"/>
                    </a:lnTo>
                    <a:close/>
                  </a:path>
                </a:pathLst>
              </a:custGeom>
              <a:solidFill>
                <a:srgbClr val="EEB48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40"/>
              <p:cNvSpPr>
                <a:spLocks/>
              </p:cNvSpPr>
              <p:nvPr/>
            </p:nvSpPr>
            <p:spPr bwMode="auto">
              <a:xfrm>
                <a:off x="6203949" y="1155182"/>
                <a:ext cx="906462" cy="469900"/>
              </a:xfrm>
              <a:custGeom>
                <a:avLst/>
                <a:gdLst>
                  <a:gd name="T0" fmla="*/ 230 w 1715"/>
                  <a:gd name="T1" fmla="*/ 52 h 890"/>
                  <a:gd name="T2" fmla="*/ 173 w 1715"/>
                  <a:gd name="T3" fmla="*/ 33 h 890"/>
                  <a:gd name="T4" fmla="*/ 86 w 1715"/>
                  <a:gd name="T5" fmla="*/ 10 h 890"/>
                  <a:gd name="T6" fmla="*/ 29 w 1715"/>
                  <a:gd name="T7" fmla="*/ 2 h 890"/>
                  <a:gd name="T8" fmla="*/ 0 w 1715"/>
                  <a:gd name="T9" fmla="*/ 0 h 890"/>
                  <a:gd name="T10" fmla="*/ 0 w 1715"/>
                  <a:gd name="T11" fmla="*/ 513 h 890"/>
                  <a:gd name="T12" fmla="*/ 134 w 1715"/>
                  <a:gd name="T13" fmla="*/ 589 h 890"/>
                  <a:gd name="T14" fmla="*/ 343 w 1715"/>
                  <a:gd name="T15" fmla="*/ 699 h 890"/>
                  <a:gd name="T16" fmla="*/ 487 w 1715"/>
                  <a:gd name="T17" fmla="*/ 765 h 890"/>
                  <a:gd name="T18" fmla="*/ 563 w 1715"/>
                  <a:gd name="T19" fmla="*/ 795 h 890"/>
                  <a:gd name="T20" fmla="*/ 674 w 1715"/>
                  <a:gd name="T21" fmla="*/ 826 h 890"/>
                  <a:gd name="T22" fmla="*/ 888 w 1715"/>
                  <a:gd name="T23" fmla="*/ 867 h 890"/>
                  <a:gd name="T24" fmla="*/ 1092 w 1715"/>
                  <a:gd name="T25" fmla="*/ 886 h 890"/>
                  <a:gd name="T26" fmla="*/ 1277 w 1715"/>
                  <a:gd name="T27" fmla="*/ 890 h 890"/>
                  <a:gd name="T28" fmla="*/ 1512 w 1715"/>
                  <a:gd name="T29" fmla="*/ 877 h 890"/>
                  <a:gd name="T30" fmla="*/ 1698 w 1715"/>
                  <a:gd name="T31" fmla="*/ 850 h 890"/>
                  <a:gd name="T32" fmla="*/ 1715 w 1715"/>
                  <a:gd name="T33" fmla="*/ 846 h 890"/>
                  <a:gd name="T34" fmla="*/ 1679 w 1715"/>
                  <a:gd name="T35" fmla="*/ 836 h 890"/>
                  <a:gd name="T36" fmla="*/ 1606 w 1715"/>
                  <a:gd name="T37" fmla="*/ 808 h 890"/>
                  <a:gd name="T38" fmla="*/ 1490 w 1715"/>
                  <a:gd name="T39" fmla="*/ 754 h 890"/>
                  <a:gd name="T40" fmla="*/ 1247 w 1715"/>
                  <a:gd name="T41" fmla="*/ 605 h 890"/>
                  <a:gd name="T42" fmla="*/ 976 w 1715"/>
                  <a:gd name="T43" fmla="*/ 427 h 890"/>
                  <a:gd name="T44" fmla="*/ 782 w 1715"/>
                  <a:gd name="T45" fmla="*/ 306 h 890"/>
                  <a:gd name="T46" fmla="*/ 573 w 1715"/>
                  <a:gd name="T47" fmla="*/ 192 h 890"/>
                  <a:gd name="T48" fmla="*/ 349 w 1715"/>
                  <a:gd name="T49" fmla="*/ 93 h 890"/>
                  <a:gd name="T50" fmla="*/ 230 w 1715"/>
                  <a:gd name="T51" fmla="*/ 52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15" h="890">
                    <a:moveTo>
                      <a:pt x="230" y="52"/>
                    </a:moveTo>
                    <a:lnTo>
                      <a:pt x="173" y="33"/>
                    </a:lnTo>
                    <a:lnTo>
                      <a:pt x="86" y="10"/>
                    </a:lnTo>
                    <a:lnTo>
                      <a:pt x="29" y="2"/>
                    </a:lnTo>
                    <a:lnTo>
                      <a:pt x="0" y="0"/>
                    </a:lnTo>
                    <a:lnTo>
                      <a:pt x="0" y="513"/>
                    </a:lnTo>
                    <a:lnTo>
                      <a:pt x="134" y="589"/>
                    </a:lnTo>
                    <a:lnTo>
                      <a:pt x="343" y="699"/>
                    </a:lnTo>
                    <a:lnTo>
                      <a:pt x="487" y="765"/>
                    </a:lnTo>
                    <a:lnTo>
                      <a:pt x="563" y="795"/>
                    </a:lnTo>
                    <a:lnTo>
                      <a:pt x="674" y="826"/>
                    </a:lnTo>
                    <a:lnTo>
                      <a:pt x="888" y="867"/>
                    </a:lnTo>
                    <a:lnTo>
                      <a:pt x="1092" y="886"/>
                    </a:lnTo>
                    <a:lnTo>
                      <a:pt x="1277" y="890"/>
                    </a:lnTo>
                    <a:lnTo>
                      <a:pt x="1512" y="877"/>
                    </a:lnTo>
                    <a:lnTo>
                      <a:pt x="1698" y="850"/>
                    </a:lnTo>
                    <a:lnTo>
                      <a:pt x="1715" y="846"/>
                    </a:lnTo>
                    <a:lnTo>
                      <a:pt x="1679" y="836"/>
                    </a:lnTo>
                    <a:lnTo>
                      <a:pt x="1606" y="808"/>
                    </a:lnTo>
                    <a:lnTo>
                      <a:pt x="1490" y="754"/>
                    </a:lnTo>
                    <a:lnTo>
                      <a:pt x="1247" y="605"/>
                    </a:lnTo>
                    <a:lnTo>
                      <a:pt x="976" y="427"/>
                    </a:lnTo>
                    <a:lnTo>
                      <a:pt x="782" y="306"/>
                    </a:lnTo>
                    <a:lnTo>
                      <a:pt x="573" y="192"/>
                    </a:lnTo>
                    <a:lnTo>
                      <a:pt x="349" y="93"/>
                    </a:lnTo>
                    <a:lnTo>
                      <a:pt x="230" y="52"/>
                    </a:lnTo>
                    <a:close/>
                  </a:path>
                </a:pathLst>
              </a:custGeom>
              <a:solidFill>
                <a:srgbClr val="9FA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41"/>
              <p:cNvSpPr>
                <a:spLocks/>
              </p:cNvSpPr>
              <p:nvPr/>
            </p:nvSpPr>
            <p:spPr bwMode="auto">
              <a:xfrm>
                <a:off x="6203949" y="1372670"/>
                <a:ext cx="392112" cy="252413"/>
              </a:xfrm>
              <a:custGeom>
                <a:avLst/>
                <a:gdLst>
                  <a:gd name="T0" fmla="*/ 0 w 743"/>
                  <a:gd name="T1" fmla="*/ 0 h 478"/>
                  <a:gd name="T2" fmla="*/ 0 w 743"/>
                  <a:gd name="T3" fmla="*/ 461 h 478"/>
                  <a:gd name="T4" fmla="*/ 76 w 743"/>
                  <a:gd name="T5" fmla="*/ 469 h 478"/>
                  <a:gd name="T6" fmla="*/ 222 w 743"/>
                  <a:gd name="T7" fmla="*/ 478 h 478"/>
                  <a:gd name="T8" fmla="*/ 418 w 743"/>
                  <a:gd name="T9" fmla="*/ 475 h 478"/>
                  <a:gd name="T10" fmla="*/ 701 w 743"/>
                  <a:gd name="T11" fmla="*/ 445 h 478"/>
                  <a:gd name="T12" fmla="*/ 743 w 743"/>
                  <a:gd name="T13" fmla="*/ 435 h 478"/>
                  <a:gd name="T14" fmla="*/ 704 w 743"/>
                  <a:gd name="T15" fmla="*/ 425 h 478"/>
                  <a:gd name="T16" fmla="*/ 625 w 743"/>
                  <a:gd name="T17" fmla="*/ 392 h 478"/>
                  <a:gd name="T18" fmla="*/ 500 w 743"/>
                  <a:gd name="T19" fmla="*/ 324 h 478"/>
                  <a:gd name="T20" fmla="*/ 317 w 743"/>
                  <a:gd name="T21" fmla="*/ 203 h 478"/>
                  <a:gd name="T22" fmla="*/ 112 w 743"/>
                  <a:gd name="T23" fmla="*/ 67 h 478"/>
                  <a:gd name="T24" fmla="*/ 0 w 743"/>
                  <a:gd name="T25" fmla="*/ 0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43" h="478">
                    <a:moveTo>
                      <a:pt x="0" y="0"/>
                    </a:moveTo>
                    <a:lnTo>
                      <a:pt x="0" y="461"/>
                    </a:lnTo>
                    <a:lnTo>
                      <a:pt x="76" y="469"/>
                    </a:lnTo>
                    <a:lnTo>
                      <a:pt x="222" y="478"/>
                    </a:lnTo>
                    <a:lnTo>
                      <a:pt x="418" y="475"/>
                    </a:lnTo>
                    <a:lnTo>
                      <a:pt x="701" y="445"/>
                    </a:lnTo>
                    <a:lnTo>
                      <a:pt x="743" y="435"/>
                    </a:lnTo>
                    <a:lnTo>
                      <a:pt x="704" y="425"/>
                    </a:lnTo>
                    <a:lnTo>
                      <a:pt x="625" y="392"/>
                    </a:lnTo>
                    <a:lnTo>
                      <a:pt x="500" y="324"/>
                    </a:lnTo>
                    <a:lnTo>
                      <a:pt x="317" y="203"/>
                    </a:lnTo>
                    <a:lnTo>
                      <a:pt x="112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C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49"/>
              <p:cNvSpPr>
                <a:spLocks/>
              </p:cNvSpPr>
              <p:nvPr/>
            </p:nvSpPr>
            <p:spPr bwMode="auto">
              <a:xfrm>
                <a:off x="2671901" y="-79530"/>
                <a:ext cx="4435336" cy="2152289"/>
              </a:xfrm>
              <a:custGeom>
                <a:avLst/>
                <a:gdLst>
                  <a:gd name="T0" fmla="*/ 5364 w 5395"/>
                  <a:gd name="T1" fmla="*/ 3800 h 4654"/>
                  <a:gd name="T2" fmla="*/ 5227 w 5395"/>
                  <a:gd name="T3" fmla="*/ 3510 h 4654"/>
                  <a:gd name="T4" fmla="*/ 4953 w 5395"/>
                  <a:gd name="T5" fmla="*/ 3093 h 4654"/>
                  <a:gd name="T6" fmla="*/ 4864 w 5395"/>
                  <a:gd name="T7" fmla="*/ 2996 h 4654"/>
                  <a:gd name="T8" fmla="*/ 4754 w 5395"/>
                  <a:gd name="T9" fmla="*/ 2887 h 4654"/>
                  <a:gd name="T10" fmla="*/ 4199 w 5395"/>
                  <a:gd name="T11" fmla="*/ 2234 h 4654"/>
                  <a:gd name="T12" fmla="*/ 3957 w 5395"/>
                  <a:gd name="T13" fmla="*/ 1948 h 4654"/>
                  <a:gd name="T14" fmla="*/ 3787 w 5395"/>
                  <a:gd name="T15" fmla="*/ 1707 h 4654"/>
                  <a:gd name="T16" fmla="*/ 3636 w 5395"/>
                  <a:gd name="T17" fmla="*/ 1570 h 4654"/>
                  <a:gd name="T18" fmla="*/ 3456 w 5395"/>
                  <a:gd name="T19" fmla="*/ 1459 h 4654"/>
                  <a:gd name="T20" fmla="*/ 3209 w 5395"/>
                  <a:gd name="T21" fmla="*/ 1337 h 4654"/>
                  <a:gd name="T22" fmla="*/ 2204 w 5395"/>
                  <a:gd name="T23" fmla="*/ 951 h 4654"/>
                  <a:gd name="T24" fmla="*/ 1719 w 5395"/>
                  <a:gd name="T25" fmla="*/ 771 h 4654"/>
                  <a:gd name="T26" fmla="*/ 541 w 5395"/>
                  <a:gd name="T27" fmla="*/ 244 h 4654"/>
                  <a:gd name="T28" fmla="*/ 0 w 5395"/>
                  <a:gd name="T29" fmla="*/ 2688 h 4654"/>
                  <a:gd name="T30" fmla="*/ 354 w 5395"/>
                  <a:gd name="T31" fmla="*/ 2851 h 4654"/>
                  <a:gd name="T32" fmla="*/ 461 w 5395"/>
                  <a:gd name="T33" fmla="*/ 2918 h 4654"/>
                  <a:gd name="T34" fmla="*/ 553 w 5395"/>
                  <a:gd name="T35" fmla="*/ 3031 h 4654"/>
                  <a:gd name="T36" fmla="*/ 720 w 5395"/>
                  <a:gd name="T37" fmla="*/ 3412 h 4654"/>
                  <a:gd name="T38" fmla="*/ 842 w 5395"/>
                  <a:gd name="T39" fmla="*/ 3673 h 4654"/>
                  <a:gd name="T40" fmla="*/ 910 w 5395"/>
                  <a:gd name="T41" fmla="*/ 3755 h 4654"/>
                  <a:gd name="T42" fmla="*/ 1280 w 5395"/>
                  <a:gd name="T43" fmla="*/ 4069 h 4654"/>
                  <a:gd name="T44" fmla="*/ 1919 w 5395"/>
                  <a:gd name="T45" fmla="*/ 4557 h 4654"/>
                  <a:gd name="T46" fmla="*/ 2022 w 5395"/>
                  <a:gd name="T47" fmla="*/ 4608 h 4654"/>
                  <a:gd name="T48" fmla="*/ 2236 w 5395"/>
                  <a:gd name="T49" fmla="*/ 4654 h 4654"/>
                  <a:gd name="T50" fmla="*/ 2451 w 5395"/>
                  <a:gd name="T51" fmla="*/ 4631 h 4654"/>
                  <a:gd name="T52" fmla="*/ 2564 w 5395"/>
                  <a:gd name="T53" fmla="*/ 4586 h 4654"/>
                  <a:gd name="T54" fmla="*/ 2743 w 5395"/>
                  <a:gd name="T55" fmla="*/ 4544 h 4654"/>
                  <a:gd name="T56" fmla="*/ 2890 w 5395"/>
                  <a:gd name="T57" fmla="*/ 4552 h 4654"/>
                  <a:gd name="T58" fmla="*/ 2981 w 5395"/>
                  <a:gd name="T59" fmla="*/ 4562 h 4654"/>
                  <a:gd name="T60" fmla="*/ 3031 w 5395"/>
                  <a:gd name="T61" fmla="*/ 4544 h 4654"/>
                  <a:gd name="T62" fmla="*/ 3292 w 5395"/>
                  <a:gd name="T63" fmla="*/ 4409 h 4654"/>
                  <a:gd name="T64" fmla="*/ 3418 w 5395"/>
                  <a:gd name="T65" fmla="*/ 4317 h 4654"/>
                  <a:gd name="T66" fmla="*/ 3436 w 5395"/>
                  <a:gd name="T67" fmla="*/ 4307 h 4654"/>
                  <a:gd name="T68" fmla="*/ 3567 w 5395"/>
                  <a:gd name="T69" fmla="*/ 4395 h 4654"/>
                  <a:gd name="T70" fmla="*/ 3706 w 5395"/>
                  <a:gd name="T71" fmla="*/ 4423 h 4654"/>
                  <a:gd name="T72" fmla="*/ 3840 w 5395"/>
                  <a:gd name="T73" fmla="*/ 4405 h 4654"/>
                  <a:gd name="T74" fmla="*/ 3971 w 5395"/>
                  <a:gd name="T75" fmla="*/ 4344 h 4654"/>
                  <a:gd name="T76" fmla="*/ 4105 w 5395"/>
                  <a:gd name="T77" fmla="*/ 4228 h 4654"/>
                  <a:gd name="T78" fmla="*/ 4194 w 5395"/>
                  <a:gd name="T79" fmla="*/ 4099 h 4654"/>
                  <a:gd name="T80" fmla="*/ 4249 w 5395"/>
                  <a:gd name="T81" fmla="*/ 3968 h 4654"/>
                  <a:gd name="T82" fmla="*/ 4338 w 5395"/>
                  <a:gd name="T83" fmla="*/ 4115 h 4654"/>
                  <a:gd name="T84" fmla="*/ 4518 w 5395"/>
                  <a:gd name="T85" fmla="*/ 4344 h 4654"/>
                  <a:gd name="T86" fmla="*/ 4670 w 5395"/>
                  <a:gd name="T87" fmla="*/ 4477 h 4654"/>
                  <a:gd name="T88" fmla="*/ 4806 w 5395"/>
                  <a:gd name="T89" fmla="*/ 4552 h 4654"/>
                  <a:gd name="T90" fmla="*/ 4953 w 5395"/>
                  <a:gd name="T91" fmla="*/ 4585 h 4654"/>
                  <a:gd name="T92" fmla="*/ 5029 w 5395"/>
                  <a:gd name="T93" fmla="*/ 4580 h 4654"/>
                  <a:gd name="T94" fmla="*/ 5158 w 5395"/>
                  <a:gd name="T95" fmla="*/ 4539 h 4654"/>
                  <a:gd name="T96" fmla="*/ 5253 w 5395"/>
                  <a:gd name="T97" fmla="*/ 4464 h 4654"/>
                  <a:gd name="T98" fmla="*/ 5335 w 5395"/>
                  <a:gd name="T99" fmla="*/ 4337 h 4654"/>
                  <a:gd name="T100" fmla="*/ 5392 w 5395"/>
                  <a:gd name="T101" fmla="*/ 4098 h 4654"/>
                  <a:gd name="T102" fmla="*/ 5385 w 5395"/>
                  <a:gd name="T103" fmla="*/ 3882 h 4654"/>
                  <a:gd name="connsiteX0" fmla="*/ 15502 w 15539"/>
                  <a:gd name="connsiteY0" fmla="*/ 8251 h 10000"/>
                  <a:gd name="connsiteX1" fmla="*/ 15482 w 15539"/>
                  <a:gd name="connsiteY1" fmla="*/ 8165 h 10000"/>
                  <a:gd name="connsiteX2" fmla="*/ 15400 w 15539"/>
                  <a:gd name="connsiteY2" fmla="*/ 7942 h 10000"/>
                  <a:gd name="connsiteX3" fmla="*/ 15228 w 15539"/>
                  <a:gd name="connsiteY3" fmla="*/ 7542 h 10000"/>
                  <a:gd name="connsiteX4" fmla="*/ 14933 w 15539"/>
                  <a:gd name="connsiteY4" fmla="*/ 6985 h 10000"/>
                  <a:gd name="connsiteX5" fmla="*/ 14720 w 15539"/>
                  <a:gd name="connsiteY5" fmla="*/ 6646 h 10000"/>
                  <a:gd name="connsiteX6" fmla="*/ 14603 w 15539"/>
                  <a:gd name="connsiteY6" fmla="*/ 6485 h 10000"/>
                  <a:gd name="connsiteX7" fmla="*/ 14555 w 15539"/>
                  <a:gd name="connsiteY7" fmla="*/ 6437 h 10000"/>
                  <a:gd name="connsiteX8" fmla="*/ 14505 w 15539"/>
                  <a:gd name="connsiteY8" fmla="*/ 6386 h 10000"/>
                  <a:gd name="connsiteX9" fmla="*/ 14351 w 15539"/>
                  <a:gd name="connsiteY9" fmla="*/ 6203 h 10000"/>
                  <a:gd name="connsiteX10" fmla="*/ 14045 w 15539"/>
                  <a:gd name="connsiteY10" fmla="*/ 5799 h 10000"/>
                  <a:gd name="connsiteX11" fmla="*/ 13322 w 15539"/>
                  <a:gd name="connsiteY11" fmla="*/ 4800 h 10000"/>
                  <a:gd name="connsiteX12" fmla="*/ 12988 w 15539"/>
                  <a:gd name="connsiteY12" fmla="*/ 4345 h 10000"/>
                  <a:gd name="connsiteX13" fmla="*/ 12874 w 15539"/>
                  <a:gd name="connsiteY13" fmla="*/ 4186 h 10000"/>
                  <a:gd name="connsiteX14" fmla="*/ 12699 w 15539"/>
                  <a:gd name="connsiteY14" fmla="*/ 3885 h 10000"/>
                  <a:gd name="connsiteX15" fmla="*/ 12558 w 15539"/>
                  <a:gd name="connsiteY15" fmla="*/ 3668 h 10000"/>
                  <a:gd name="connsiteX16" fmla="*/ 12436 w 15539"/>
                  <a:gd name="connsiteY16" fmla="*/ 3522 h 10000"/>
                  <a:gd name="connsiteX17" fmla="*/ 12279 w 15539"/>
                  <a:gd name="connsiteY17" fmla="*/ 3373 h 10000"/>
                  <a:gd name="connsiteX18" fmla="*/ 12073 w 15539"/>
                  <a:gd name="connsiteY18" fmla="*/ 3217 h 10000"/>
                  <a:gd name="connsiteX19" fmla="*/ 11945 w 15539"/>
                  <a:gd name="connsiteY19" fmla="*/ 3135 h 10000"/>
                  <a:gd name="connsiteX20" fmla="*/ 11813 w 15539"/>
                  <a:gd name="connsiteY20" fmla="*/ 3051 h 10000"/>
                  <a:gd name="connsiteX21" fmla="*/ 11487 w 15539"/>
                  <a:gd name="connsiteY21" fmla="*/ 2873 h 10000"/>
                  <a:gd name="connsiteX22" fmla="*/ 10911 w 15539"/>
                  <a:gd name="connsiteY22" fmla="*/ 2593 h 10000"/>
                  <a:gd name="connsiteX23" fmla="*/ 9624 w 15539"/>
                  <a:gd name="connsiteY23" fmla="*/ 2043 h 10000"/>
                  <a:gd name="connsiteX24" fmla="*/ 8955 w 15539"/>
                  <a:gd name="connsiteY24" fmla="*/ 1762 h 10000"/>
                  <a:gd name="connsiteX25" fmla="*/ 8725 w 15539"/>
                  <a:gd name="connsiteY25" fmla="*/ 1657 h 10000"/>
                  <a:gd name="connsiteX26" fmla="*/ 7991 w 15539"/>
                  <a:gd name="connsiteY26" fmla="*/ 1285 h 10000"/>
                  <a:gd name="connsiteX27" fmla="*/ 6542 w 15539"/>
                  <a:gd name="connsiteY27" fmla="*/ 524 h 10000"/>
                  <a:gd name="connsiteX28" fmla="*/ 5539 w 15539"/>
                  <a:gd name="connsiteY28" fmla="*/ 0 h 10000"/>
                  <a:gd name="connsiteX29" fmla="*/ 0 w 15539"/>
                  <a:gd name="connsiteY29" fmla="*/ 1598 h 10000"/>
                  <a:gd name="connsiteX30" fmla="*/ 5849 w 15539"/>
                  <a:gd name="connsiteY30" fmla="*/ 5933 h 10000"/>
                  <a:gd name="connsiteX31" fmla="*/ 6195 w 15539"/>
                  <a:gd name="connsiteY31" fmla="*/ 6126 h 10000"/>
                  <a:gd name="connsiteX32" fmla="*/ 6351 w 15539"/>
                  <a:gd name="connsiteY32" fmla="*/ 6227 h 10000"/>
                  <a:gd name="connsiteX33" fmla="*/ 6393 w 15539"/>
                  <a:gd name="connsiteY33" fmla="*/ 6270 h 10000"/>
                  <a:gd name="connsiteX34" fmla="*/ 6455 w 15539"/>
                  <a:gd name="connsiteY34" fmla="*/ 6339 h 10000"/>
                  <a:gd name="connsiteX35" fmla="*/ 6564 w 15539"/>
                  <a:gd name="connsiteY35" fmla="*/ 6513 h 10000"/>
                  <a:gd name="connsiteX36" fmla="*/ 6705 w 15539"/>
                  <a:gd name="connsiteY36" fmla="*/ 6837 h 10000"/>
                  <a:gd name="connsiteX37" fmla="*/ 6874 w 15539"/>
                  <a:gd name="connsiteY37" fmla="*/ 7331 h 10000"/>
                  <a:gd name="connsiteX38" fmla="*/ 7003 w 15539"/>
                  <a:gd name="connsiteY38" fmla="*/ 7686 h 10000"/>
                  <a:gd name="connsiteX39" fmla="*/ 7100 w 15539"/>
                  <a:gd name="connsiteY39" fmla="*/ 7892 h 10000"/>
                  <a:gd name="connsiteX40" fmla="*/ 7152 w 15539"/>
                  <a:gd name="connsiteY40" fmla="*/ 7978 h 10000"/>
                  <a:gd name="connsiteX41" fmla="*/ 7226 w 15539"/>
                  <a:gd name="connsiteY41" fmla="*/ 8068 h 10000"/>
                  <a:gd name="connsiteX42" fmla="*/ 7452 w 15539"/>
                  <a:gd name="connsiteY42" fmla="*/ 8307 h 10000"/>
                  <a:gd name="connsiteX43" fmla="*/ 7912 w 15539"/>
                  <a:gd name="connsiteY43" fmla="*/ 8743 h 10000"/>
                  <a:gd name="connsiteX44" fmla="*/ 8896 w 15539"/>
                  <a:gd name="connsiteY44" fmla="*/ 9622 h 10000"/>
                  <a:gd name="connsiteX45" fmla="*/ 9096 w 15539"/>
                  <a:gd name="connsiteY45" fmla="*/ 9792 h 10000"/>
                  <a:gd name="connsiteX46" fmla="*/ 9113 w 15539"/>
                  <a:gd name="connsiteY46" fmla="*/ 9804 h 10000"/>
                  <a:gd name="connsiteX47" fmla="*/ 9287 w 15539"/>
                  <a:gd name="connsiteY47" fmla="*/ 9901 h 10000"/>
                  <a:gd name="connsiteX48" fmla="*/ 9507 w 15539"/>
                  <a:gd name="connsiteY48" fmla="*/ 9972 h 10000"/>
                  <a:gd name="connsiteX49" fmla="*/ 9684 w 15539"/>
                  <a:gd name="connsiteY49" fmla="*/ 10000 h 10000"/>
                  <a:gd name="connsiteX50" fmla="*/ 9876 w 15539"/>
                  <a:gd name="connsiteY50" fmla="*/ 9996 h 10000"/>
                  <a:gd name="connsiteX51" fmla="*/ 10082 w 15539"/>
                  <a:gd name="connsiteY51" fmla="*/ 9951 h 10000"/>
                  <a:gd name="connsiteX52" fmla="*/ 10188 w 15539"/>
                  <a:gd name="connsiteY52" fmla="*/ 9903 h 10000"/>
                  <a:gd name="connsiteX53" fmla="*/ 10292 w 15539"/>
                  <a:gd name="connsiteY53" fmla="*/ 9854 h 10000"/>
                  <a:gd name="connsiteX54" fmla="*/ 10473 w 15539"/>
                  <a:gd name="connsiteY54" fmla="*/ 9796 h 10000"/>
                  <a:gd name="connsiteX55" fmla="*/ 10623 w 15539"/>
                  <a:gd name="connsiteY55" fmla="*/ 9764 h 10000"/>
                  <a:gd name="connsiteX56" fmla="*/ 10746 w 15539"/>
                  <a:gd name="connsiteY56" fmla="*/ 9761 h 10000"/>
                  <a:gd name="connsiteX57" fmla="*/ 10896 w 15539"/>
                  <a:gd name="connsiteY57" fmla="*/ 9781 h 10000"/>
                  <a:gd name="connsiteX58" fmla="*/ 11001 w 15539"/>
                  <a:gd name="connsiteY58" fmla="*/ 9802 h 10000"/>
                  <a:gd name="connsiteX59" fmla="*/ 11064 w 15539"/>
                  <a:gd name="connsiteY59" fmla="*/ 9802 h 10000"/>
                  <a:gd name="connsiteX60" fmla="*/ 11090 w 15539"/>
                  <a:gd name="connsiteY60" fmla="*/ 9792 h 10000"/>
                  <a:gd name="connsiteX61" fmla="*/ 11157 w 15539"/>
                  <a:gd name="connsiteY61" fmla="*/ 9764 h 10000"/>
                  <a:gd name="connsiteX62" fmla="*/ 11381 w 15539"/>
                  <a:gd name="connsiteY62" fmla="*/ 9641 h 10000"/>
                  <a:gd name="connsiteX63" fmla="*/ 11641 w 15539"/>
                  <a:gd name="connsiteY63" fmla="*/ 9474 h 10000"/>
                  <a:gd name="connsiteX64" fmla="*/ 11800 w 15539"/>
                  <a:gd name="connsiteY64" fmla="*/ 9349 h 10000"/>
                  <a:gd name="connsiteX65" fmla="*/ 11874 w 15539"/>
                  <a:gd name="connsiteY65" fmla="*/ 9276 h 10000"/>
                  <a:gd name="connsiteX66" fmla="*/ 11897 w 15539"/>
                  <a:gd name="connsiteY66" fmla="*/ 9242 h 10000"/>
                  <a:gd name="connsiteX67" fmla="*/ 11908 w 15539"/>
                  <a:gd name="connsiteY67" fmla="*/ 9254 h 10000"/>
                  <a:gd name="connsiteX68" fmla="*/ 12008 w 15539"/>
                  <a:gd name="connsiteY68" fmla="*/ 9355 h 10000"/>
                  <a:gd name="connsiteX69" fmla="*/ 12151 w 15539"/>
                  <a:gd name="connsiteY69" fmla="*/ 9443 h 10000"/>
                  <a:gd name="connsiteX70" fmla="*/ 12269 w 15539"/>
                  <a:gd name="connsiteY70" fmla="*/ 9486 h 10000"/>
                  <a:gd name="connsiteX71" fmla="*/ 12408 w 15539"/>
                  <a:gd name="connsiteY71" fmla="*/ 9504 h 10000"/>
                  <a:gd name="connsiteX72" fmla="*/ 12570 w 15539"/>
                  <a:gd name="connsiteY72" fmla="*/ 9489 h 10000"/>
                  <a:gd name="connsiteX73" fmla="*/ 12657 w 15539"/>
                  <a:gd name="connsiteY73" fmla="*/ 9465 h 10000"/>
                  <a:gd name="connsiteX74" fmla="*/ 12742 w 15539"/>
                  <a:gd name="connsiteY74" fmla="*/ 9431 h 10000"/>
                  <a:gd name="connsiteX75" fmla="*/ 12900 w 15539"/>
                  <a:gd name="connsiteY75" fmla="*/ 9334 h 10000"/>
                  <a:gd name="connsiteX76" fmla="*/ 13033 w 15539"/>
                  <a:gd name="connsiteY76" fmla="*/ 9216 h 10000"/>
                  <a:gd name="connsiteX77" fmla="*/ 13148 w 15539"/>
                  <a:gd name="connsiteY77" fmla="*/ 9085 h 10000"/>
                  <a:gd name="connsiteX78" fmla="*/ 13241 w 15539"/>
                  <a:gd name="connsiteY78" fmla="*/ 8945 h 10000"/>
                  <a:gd name="connsiteX79" fmla="*/ 13313 w 15539"/>
                  <a:gd name="connsiteY79" fmla="*/ 8807 h 10000"/>
                  <a:gd name="connsiteX80" fmla="*/ 13391 w 15539"/>
                  <a:gd name="connsiteY80" fmla="*/ 8618 h 10000"/>
                  <a:gd name="connsiteX81" fmla="*/ 13415 w 15539"/>
                  <a:gd name="connsiteY81" fmla="*/ 8526 h 10000"/>
                  <a:gd name="connsiteX82" fmla="*/ 13433 w 15539"/>
                  <a:gd name="connsiteY82" fmla="*/ 8569 h 10000"/>
                  <a:gd name="connsiteX83" fmla="*/ 13580 w 15539"/>
                  <a:gd name="connsiteY83" fmla="*/ 8842 h 10000"/>
                  <a:gd name="connsiteX84" fmla="*/ 13728 w 15539"/>
                  <a:gd name="connsiteY84" fmla="*/ 9080 h 10000"/>
                  <a:gd name="connsiteX85" fmla="*/ 13913 w 15539"/>
                  <a:gd name="connsiteY85" fmla="*/ 9334 h 10000"/>
                  <a:gd name="connsiteX86" fmla="*/ 14077 w 15539"/>
                  <a:gd name="connsiteY86" fmla="*/ 9510 h 10000"/>
                  <a:gd name="connsiteX87" fmla="*/ 14195 w 15539"/>
                  <a:gd name="connsiteY87" fmla="*/ 9620 h 10000"/>
                  <a:gd name="connsiteX88" fmla="*/ 14317 w 15539"/>
                  <a:gd name="connsiteY88" fmla="*/ 9708 h 10000"/>
                  <a:gd name="connsiteX89" fmla="*/ 14447 w 15539"/>
                  <a:gd name="connsiteY89" fmla="*/ 9781 h 10000"/>
                  <a:gd name="connsiteX90" fmla="*/ 14581 w 15539"/>
                  <a:gd name="connsiteY90" fmla="*/ 9830 h 10000"/>
                  <a:gd name="connsiteX91" fmla="*/ 14720 w 15539"/>
                  <a:gd name="connsiteY91" fmla="*/ 9852 h 10000"/>
                  <a:gd name="connsiteX92" fmla="*/ 14792 w 15539"/>
                  <a:gd name="connsiteY92" fmla="*/ 9847 h 10000"/>
                  <a:gd name="connsiteX93" fmla="*/ 14861 w 15539"/>
                  <a:gd name="connsiteY93" fmla="*/ 9841 h 10000"/>
                  <a:gd name="connsiteX94" fmla="*/ 14987 w 15539"/>
                  <a:gd name="connsiteY94" fmla="*/ 9809 h 10000"/>
                  <a:gd name="connsiteX95" fmla="*/ 15100 w 15539"/>
                  <a:gd name="connsiteY95" fmla="*/ 9753 h 10000"/>
                  <a:gd name="connsiteX96" fmla="*/ 15194 w 15539"/>
                  <a:gd name="connsiteY96" fmla="*/ 9680 h 10000"/>
                  <a:gd name="connsiteX97" fmla="*/ 15276 w 15539"/>
                  <a:gd name="connsiteY97" fmla="*/ 9592 h 10000"/>
                  <a:gd name="connsiteX98" fmla="*/ 15344 w 15539"/>
                  <a:gd name="connsiteY98" fmla="*/ 9489 h 10000"/>
                  <a:gd name="connsiteX99" fmla="*/ 15428 w 15539"/>
                  <a:gd name="connsiteY99" fmla="*/ 9319 h 10000"/>
                  <a:gd name="connsiteX100" fmla="*/ 15500 w 15539"/>
                  <a:gd name="connsiteY100" fmla="*/ 9067 h 10000"/>
                  <a:gd name="connsiteX101" fmla="*/ 15533 w 15539"/>
                  <a:gd name="connsiteY101" fmla="*/ 8805 h 10000"/>
                  <a:gd name="connsiteX102" fmla="*/ 15539 w 15539"/>
                  <a:gd name="connsiteY102" fmla="*/ 8558 h 10000"/>
                  <a:gd name="connsiteX103" fmla="*/ 15520 w 15539"/>
                  <a:gd name="connsiteY103" fmla="*/ 8341 h 10000"/>
                  <a:gd name="connsiteX104" fmla="*/ 15502 w 15539"/>
                  <a:gd name="connsiteY104" fmla="*/ 8251 h 10000"/>
                  <a:gd name="connsiteX0" fmla="*/ 15502 w 15539"/>
                  <a:gd name="connsiteY0" fmla="*/ 7727 h 9476"/>
                  <a:gd name="connsiteX1" fmla="*/ 15482 w 15539"/>
                  <a:gd name="connsiteY1" fmla="*/ 7641 h 9476"/>
                  <a:gd name="connsiteX2" fmla="*/ 15400 w 15539"/>
                  <a:gd name="connsiteY2" fmla="*/ 7418 h 9476"/>
                  <a:gd name="connsiteX3" fmla="*/ 15228 w 15539"/>
                  <a:gd name="connsiteY3" fmla="*/ 7018 h 9476"/>
                  <a:gd name="connsiteX4" fmla="*/ 14933 w 15539"/>
                  <a:gd name="connsiteY4" fmla="*/ 6461 h 9476"/>
                  <a:gd name="connsiteX5" fmla="*/ 14720 w 15539"/>
                  <a:gd name="connsiteY5" fmla="*/ 6122 h 9476"/>
                  <a:gd name="connsiteX6" fmla="*/ 14603 w 15539"/>
                  <a:gd name="connsiteY6" fmla="*/ 5961 h 9476"/>
                  <a:gd name="connsiteX7" fmla="*/ 14555 w 15539"/>
                  <a:gd name="connsiteY7" fmla="*/ 5913 h 9476"/>
                  <a:gd name="connsiteX8" fmla="*/ 14505 w 15539"/>
                  <a:gd name="connsiteY8" fmla="*/ 5862 h 9476"/>
                  <a:gd name="connsiteX9" fmla="*/ 14351 w 15539"/>
                  <a:gd name="connsiteY9" fmla="*/ 5679 h 9476"/>
                  <a:gd name="connsiteX10" fmla="*/ 14045 w 15539"/>
                  <a:gd name="connsiteY10" fmla="*/ 5275 h 9476"/>
                  <a:gd name="connsiteX11" fmla="*/ 13322 w 15539"/>
                  <a:gd name="connsiteY11" fmla="*/ 4276 h 9476"/>
                  <a:gd name="connsiteX12" fmla="*/ 12988 w 15539"/>
                  <a:gd name="connsiteY12" fmla="*/ 3821 h 9476"/>
                  <a:gd name="connsiteX13" fmla="*/ 12874 w 15539"/>
                  <a:gd name="connsiteY13" fmla="*/ 3662 h 9476"/>
                  <a:gd name="connsiteX14" fmla="*/ 12699 w 15539"/>
                  <a:gd name="connsiteY14" fmla="*/ 3361 h 9476"/>
                  <a:gd name="connsiteX15" fmla="*/ 12558 w 15539"/>
                  <a:gd name="connsiteY15" fmla="*/ 3144 h 9476"/>
                  <a:gd name="connsiteX16" fmla="*/ 12436 w 15539"/>
                  <a:gd name="connsiteY16" fmla="*/ 2998 h 9476"/>
                  <a:gd name="connsiteX17" fmla="*/ 12279 w 15539"/>
                  <a:gd name="connsiteY17" fmla="*/ 2849 h 9476"/>
                  <a:gd name="connsiteX18" fmla="*/ 12073 w 15539"/>
                  <a:gd name="connsiteY18" fmla="*/ 2693 h 9476"/>
                  <a:gd name="connsiteX19" fmla="*/ 11945 w 15539"/>
                  <a:gd name="connsiteY19" fmla="*/ 2611 h 9476"/>
                  <a:gd name="connsiteX20" fmla="*/ 11813 w 15539"/>
                  <a:gd name="connsiteY20" fmla="*/ 2527 h 9476"/>
                  <a:gd name="connsiteX21" fmla="*/ 11487 w 15539"/>
                  <a:gd name="connsiteY21" fmla="*/ 2349 h 9476"/>
                  <a:gd name="connsiteX22" fmla="*/ 10911 w 15539"/>
                  <a:gd name="connsiteY22" fmla="*/ 2069 h 9476"/>
                  <a:gd name="connsiteX23" fmla="*/ 9624 w 15539"/>
                  <a:gd name="connsiteY23" fmla="*/ 1519 h 9476"/>
                  <a:gd name="connsiteX24" fmla="*/ 8955 w 15539"/>
                  <a:gd name="connsiteY24" fmla="*/ 1238 h 9476"/>
                  <a:gd name="connsiteX25" fmla="*/ 8725 w 15539"/>
                  <a:gd name="connsiteY25" fmla="*/ 1133 h 9476"/>
                  <a:gd name="connsiteX26" fmla="*/ 7991 w 15539"/>
                  <a:gd name="connsiteY26" fmla="*/ 761 h 9476"/>
                  <a:gd name="connsiteX27" fmla="*/ 6542 w 15539"/>
                  <a:gd name="connsiteY27" fmla="*/ 0 h 9476"/>
                  <a:gd name="connsiteX28" fmla="*/ 5706 w 15539"/>
                  <a:gd name="connsiteY28" fmla="*/ 830 h 9476"/>
                  <a:gd name="connsiteX29" fmla="*/ 0 w 15539"/>
                  <a:gd name="connsiteY29" fmla="*/ 1074 h 9476"/>
                  <a:gd name="connsiteX30" fmla="*/ 5849 w 15539"/>
                  <a:gd name="connsiteY30" fmla="*/ 5409 h 9476"/>
                  <a:gd name="connsiteX31" fmla="*/ 6195 w 15539"/>
                  <a:gd name="connsiteY31" fmla="*/ 5602 h 9476"/>
                  <a:gd name="connsiteX32" fmla="*/ 6351 w 15539"/>
                  <a:gd name="connsiteY32" fmla="*/ 5703 h 9476"/>
                  <a:gd name="connsiteX33" fmla="*/ 6393 w 15539"/>
                  <a:gd name="connsiteY33" fmla="*/ 5746 h 9476"/>
                  <a:gd name="connsiteX34" fmla="*/ 6455 w 15539"/>
                  <a:gd name="connsiteY34" fmla="*/ 5815 h 9476"/>
                  <a:gd name="connsiteX35" fmla="*/ 6564 w 15539"/>
                  <a:gd name="connsiteY35" fmla="*/ 5989 h 9476"/>
                  <a:gd name="connsiteX36" fmla="*/ 6705 w 15539"/>
                  <a:gd name="connsiteY36" fmla="*/ 6313 h 9476"/>
                  <a:gd name="connsiteX37" fmla="*/ 6874 w 15539"/>
                  <a:gd name="connsiteY37" fmla="*/ 6807 h 9476"/>
                  <a:gd name="connsiteX38" fmla="*/ 7003 w 15539"/>
                  <a:gd name="connsiteY38" fmla="*/ 7162 h 9476"/>
                  <a:gd name="connsiteX39" fmla="*/ 7100 w 15539"/>
                  <a:gd name="connsiteY39" fmla="*/ 7368 h 9476"/>
                  <a:gd name="connsiteX40" fmla="*/ 7152 w 15539"/>
                  <a:gd name="connsiteY40" fmla="*/ 7454 h 9476"/>
                  <a:gd name="connsiteX41" fmla="*/ 7226 w 15539"/>
                  <a:gd name="connsiteY41" fmla="*/ 7544 h 9476"/>
                  <a:gd name="connsiteX42" fmla="*/ 7452 w 15539"/>
                  <a:gd name="connsiteY42" fmla="*/ 7783 h 9476"/>
                  <a:gd name="connsiteX43" fmla="*/ 7912 w 15539"/>
                  <a:gd name="connsiteY43" fmla="*/ 8219 h 9476"/>
                  <a:gd name="connsiteX44" fmla="*/ 8896 w 15539"/>
                  <a:gd name="connsiteY44" fmla="*/ 9098 h 9476"/>
                  <a:gd name="connsiteX45" fmla="*/ 9096 w 15539"/>
                  <a:gd name="connsiteY45" fmla="*/ 9268 h 9476"/>
                  <a:gd name="connsiteX46" fmla="*/ 9113 w 15539"/>
                  <a:gd name="connsiteY46" fmla="*/ 9280 h 9476"/>
                  <a:gd name="connsiteX47" fmla="*/ 9287 w 15539"/>
                  <a:gd name="connsiteY47" fmla="*/ 9377 h 9476"/>
                  <a:gd name="connsiteX48" fmla="*/ 9507 w 15539"/>
                  <a:gd name="connsiteY48" fmla="*/ 9448 h 9476"/>
                  <a:gd name="connsiteX49" fmla="*/ 9684 w 15539"/>
                  <a:gd name="connsiteY49" fmla="*/ 9476 h 9476"/>
                  <a:gd name="connsiteX50" fmla="*/ 9876 w 15539"/>
                  <a:gd name="connsiteY50" fmla="*/ 9472 h 9476"/>
                  <a:gd name="connsiteX51" fmla="*/ 10082 w 15539"/>
                  <a:gd name="connsiteY51" fmla="*/ 9427 h 9476"/>
                  <a:gd name="connsiteX52" fmla="*/ 10188 w 15539"/>
                  <a:gd name="connsiteY52" fmla="*/ 9379 h 9476"/>
                  <a:gd name="connsiteX53" fmla="*/ 10292 w 15539"/>
                  <a:gd name="connsiteY53" fmla="*/ 9330 h 9476"/>
                  <a:gd name="connsiteX54" fmla="*/ 10473 w 15539"/>
                  <a:gd name="connsiteY54" fmla="*/ 9272 h 9476"/>
                  <a:gd name="connsiteX55" fmla="*/ 10623 w 15539"/>
                  <a:gd name="connsiteY55" fmla="*/ 9240 h 9476"/>
                  <a:gd name="connsiteX56" fmla="*/ 10746 w 15539"/>
                  <a:gd name="connsiteY56" fmla="*/ 9237 h 9476"/>
                  <a:gd name="connsiteX57" fmla="*/ 10896 w 15539"/>
                  <a:gd name="connsiteY57" fmla="*/ 9257 h 9476"/>
                  <a:gd name="connsiteX58" fmla="*/ 11001 w 15539"/>
                  <a:gd name="connsiteY58" fmla="*/ 9278 h 9476"/>
                  <a:gd name="connsiteX59" fmla="*/ 11064 w 15539"/>
                  <a:gd name="connsiteY59" fmla="*/ 9278 h 9476"/>
                  <a:gd name="connsiteX60" fmla="*/ 11090 w 15539"/>
                  <a:gd name="connsiteY60" fmla="*/ 9268 h 9476"/>
                  <a:gd name="connsiteX61" fmla="*/ 11157 w 15539"/>
                  <a:gd name="connsiteY61" fmla="*/ 9240 h 9476"/>
                  <a:gd name="connsiteX62" fmla="*/ 11381 w 15539"/>
                  <a:gd name="connsiteY62" fmla="*/ 9117 h 9476"/>
                  <a:gd name="connsiteX63" fmla="*/ 11641 w 15539"/>
                  <a:gd name="connsiteY63" fmla="*/ 8950 h 9476"/>
                  <a:gd name="connsiteX64" fmla="*/ 11800 w 15539"/>
                  <a:gd name="connsiteY64" fmla="*/ 8825 h 9476"/>
                  <a:gd name="connsiteX65" fmla="*/ 11874 w 15539"/>
                  <a:gd name="connsiteY65" fmla="*/ 8752 h 9476"/>
                  <a:gd name="connsiteX66" fmla="*/ 11897 w 15539"/>
                  <a:gd name="connsiteY66" fmla="*/ 8718 h 9476"/>
                  <a:gd name="connsiteX67" fmla="*/ 11908 w 15539"/>
                  <a:gd name="connsiteY67" fmla="*/ 8730 h 9476"/>
                  <a:gd name="connsiteX68" fmla="*/ 12008 w 15539"/>
                  <a:gd name="connsiteY68" fmla="*/ 8831 h 9476"/>
                  <a:gd name="connsiteX69" fmla="*/ 12151 w 15539"/>
                  <a:gd name="connsiteY69" fmla="*/ 8919 h 9476"/>
                  <a:gd name="connsiteX70" fmla="*/ 12269 w 15539"/>
                  <a:gd name="connsiteY70" fmla="*/ 8962 h 9476"/>
                  <a:gd name="connsiteX71" fmla="*/ 12408 w 15539"/>
                  <a:gd name="connsiteY71" fmla="*/ 8980 h 9476"/>
                  <a:gd name="connsiteX72" fmla="*/ 12570 w 15539"/>
                  <a:gd name="connsiteY72" fmla="*/ 8965 h 9476"/>
                  <a:gd name="connsiteX73" fmla="*/ 12657 w 15539"/>
                  <a:gd name="connsiteY73" fmla="*/ 8941 h 9476"/>
                  <a:gd name="connsiteX74" fmla="*/ 12742 w 15539"/>
                  <a:gd name="connsiteY74" fmla="*/ 8907 h 9476"/>
                  <a:gd name="connsiteX75" fmla="*/ 12900 w 15539"/>
                  <a:gd name="connsiteY75" fmla="*/ 8810 h 9476"/>
                  <a:gd name="connsiteX76" fmla="*/ 13033 w 15539"/>
                  <a:gd name="connsiteY76" fmla="*/ 8692 h 9476"/>
                  <a:gd name="connsiteX77" fmla="*/ 13148 w 15539"/>
                  <a:gd name="connsiteY77" fmla="*/ 8561 h 9476"/>
                  <a:gd name="connsiteX78" fmla="*/ 13241 w 15539"/>
                  <a:gd name="connsiteY78" fmla="*/ 8421 h 9476"/>
                  <a:gd name="connsiteX79" fmla="*/ 13313 w 15539"/>
                  <a:gd name="connsiteY79" fmla="*/ 8283 h 9476"/>
                  <a:gd name="connsiteX80" fmla="*/ 13391 w 15539"/>
                  <a:gd name="connsiteY80" fmla="*/ 8094 h 9476"/>
                  <a:gd name="connsiteX81" fmla="*/ 13415 w 15539"/>
                  <a:gd name="connsiteY81" fmla="*/ 8002 h 9476"/>
                  <a:gd name="connsiteX82" fmla="*/ 13433 w 15539"/>
                  <a:gd name="connsiteY82" fmla="*/ 8045 h 9476"/>
                  <a:gd name="connsiteX83" fmla="*/ 13580 w 15539"/>
                  <a:gd name="connsiteY83" fmla="*/ 8318 h 9476"/>
                  <a:gd name="connsiteX84" fmla="*/ 13728 w 15539"/>
                  <a:gd name="connsiteY84" fmla="*/ 8556 h 9476"/>
                  <a:gd name="connsiteX85" fmla="*/ 13913 w 15539"/>
                  <a:gd name="connsiteY85" fmla="*/ 8810 h 9476"/>
                  <a:gd name="connsiteX86" fmla="*/ 14077 w 15539"/>
                  <a:gd name="connsiteY86" fmla="*/ 8986 h 9476"/>
                  <a:gd name="connsiteX87" fmla="*/ 14195 w 15539"/>
                  <a:gd name="connsiteY87" fmla="*/ 9096 h 9476"/>
                  <a:gd name="connsiteX88" fmla="*/ 14317 w 15539"/>
                  <a:gd name="connsiteY88" fmla="*/ 9184 h 9476"/>
                  <a:gd name="connsiteX89" fmla="*/ 14447 w 15539"/>
                  <a:gd name="connsiteY89" fmla="*/ 9257 h 9476"/>
                  <a:gd name="connsiteX90" fmla="*/ 14581 w 15539"/>
                  <a:gd name="connsiteY90" fmla="*/ 9306 h 9476"/>
                  <a:gd name="connsiteX91" fmla="*/ 14720 w 15539"/>
                  <a:gd name="connsiteY91" fmla="*/ 9328 h 9476"/>
                  <a:gd name="connsiteX92" fmla="*/ 14792 w 15539"/>
                  <a:gd name="connsiteY92" fmla="*/ 9323 h 9476"/>
                  <a:gd name="connsiteX93" fmla="*/ 14861 w 15539"/>
                  <a:gd name="connsiteY93" fmla="*/ 9317 h 9476"/>
                  <a:gd name="connsiteX94" fmla="*/ 14987 w 15539"/>
                  <a:gd name="connsiteY94" fmla="*/ 9285 h 9476"/>
                  <a:gd name="connsiteX95" fmla="*/ 15100 w 15539"/>
                  <a:gd name="connsiteY95" fmla="*/ 9229 h 9476"/>
                  <a:gd name="connsiteX96" fmla="*/ 15194 w 15539"/>
                  <a:gd name="connsiteY96" fmla="*/ 9156 h 9476"/>
                  <a:gd name="connsiteX97" fmla="*/ 15276 w 15539"/>
                  <a:gd name="connsiteY97" fmla="*/ 9068 h 9476"/>
                  <a:gd name="connsiteX98" fmla="*/ 15344 w 15539"/>
                  <a:gd name="connsiteY98" fmla="*/ 8965 h 9476"/>
                  <a:gd name="connsiteX99" fmla="*/ 15428 w 15539"/>
                  <a:gd name="connsiteY99" fmla="*/ 8795 h 9476"/>
                  <a:gd name="connsiteX100" fmla="*/ 15500 w 15539"/>
                  <a:gd name="connsiteY100" fmla="*/ 8543 h 9476"/>
                  <a:gd name="connsiteX101" fmla="*/ 15533 w 15539"/>
                  <a:gd name="connsiteY101" fmla="*/ 8281 h 9476"/>
                  <a:gd name="connsiteX102" fmla="*/ 15539 w 15539"/>
                  <a:gd name="connsiteY102" fmla="*/ 8034 h 9476"/>
                  <a:gd name="connsiteX103" fmla="*/ 15520 w 15539"/>
                  <a:gd name="connsiteY103" fmla="*/ 7817 h 9476"/>
                  <a:gd name="connsiteX104" fmla="*/ 15502 w 15539"/>
                  <a:gd name="connsiteY104" fmla="*/ 7727 h 9476"/>
                  <a:gd name="connsiteX0" fmla="*/ 9976 w 10000"/>
                  <a:gd name="connsiteY0" fmla="*/ 7542 h 9388"/>
                  <a:gd name="connsiteX1" fmla="*/ 9963 w 10000"/>
                  <a:gd name="connsiteY1" fmla="*/ 7452 h 9388"/>
                  <a:gd name="connsiteX2" fmla="*/ 9911 w 10000"/>
                  <a:gd name="connsiteY2" fmla="*/ 7216 h 9388"/>
                  <a:gd name="connsiteX3" fmla="*/ 9800 w 10000"/>
                  <a:gd name="connsiteY3" fmla="*/ 6794 h 9388"/>
                  <a:gd name="connsiteX4" fmla="*/ 9610 w 10000"/>
                  <a:gd name="connsiteY4" fmla="*/ 6206 h 9388"/>
                  <a:gd name="connsiteX5" fmla="*/ 9473 w 10000"/>
                  <a:gd name="connsiteY5" fmla="*/ 5849 h 9388"/>
                  <a:gd name="connsiteX6" fmla="*/ 9398 w 10000"/>
                  <a:gd name="connsiteY6" fmla="*/ 5679 h 9388"/>
                  <a:gd name="connsiteX7" fmla="*/ 9367 w 10000"/>
                  <a:gd name="connsiteY7" fmla="*/ 5628 h 9388"/>
                  <a:gd name="connsiteX8" fmla="*/ 9335 w 10000"/>
                  <a:gd name="connsiteY8" fmla="*/ 5574 h 9388"/>
                  <a:gd name="connsiteX9" fmla="*/ 9235 w 10000"/>
                  <a:gd name="connsiteY9" fmla="*/ 5381 h 9388"/>
                  <a:gd name="connsiteX10" fmla="*/ 9039 w 10000"/>
                  <a:gd name="connsiteY10" fmla="*/ 4955 h 9388"/>
                  <a:gd name="connsiteX11" fmla="*/ 8573 w 10000"/>
                  <a:gd name="connsiteY11" fmla="*/ 3900 h 9388"/>
                  <a:gd name="connsiteX12" fmla="*/ 8358 w 10000"/>
                  <a:gd name="connsiteY12" fmla="*/ 3420 h 9388"/>
                  <a:gd name="connsiteX13" fmla="*/ 8285 w 10000"/>
                  <a:gd name="connsiteY13" fmla="*/ 3252 h 9388"/>
                  <a:gd name="connsiteX14" fmla="*/ 8172 w 10000"/>
                  <a:gd name="connsiteY14" fmla="*/ 2935 h 9388"/>
                  <a:gd name="connsiteX15" fmla="*/ 8082 w 10000"/>
                  <a:gd name="connsiteY15" fmla="*/ 2706 h 9388"/>
                  <a:gd name="connsiteX16" fmla="*/ 8003 w 10000"/>
                  <a:gd name="connsiteY16" fmla="*/ 2552 h 9388"/>
                  <a:gd name="connsiteX17" fmla="*/ 7902 w 10000"/>
                  <a:gd name="connsiteY17" fmla="*/ 2395 h 9388"/>
                  <a:gd name="connsiteX18" fmla="*/ 7769 w 10000"/>
                  <a:gd name="connsiteY18" fmla="*/ 2230 h 9388"/>
                  <a:gd name="connsiteX19" fmla="*/ 7687 w 10000"/>
                  <a:gd name="connsiteY19" fmla="*/ 2143 h 9388"/>
                  <a:gd name="connsiteX20" fmla="*/ 7602 w 10000"/>
                  <a:gd name="connsiteY20" fmla="*/ 2055 h 9388"/>
                  <a:gd name="connsiteX21" fmla="*/ 7392 w 10000"/>
                  <a:gd name="connsiteY21" fmla="*/ 1867 h 9388"/>
                  <a:gd name="connsiteX22" fmla="*/ 7022 w 10000"/>
                  <a:gd name="connsiteY22" fmla="*/ 1571 h 9388"/>
                  <a:gd name="connsiteX23" fmla="*/ 6193 w 10000"/>
                  <a:gd name="connsiteY23" fmla="*/ 991 h 9388"/>
                  <a:gd name="connsiteX24" fmla="*/ 5763 w 10000"/>
                  <a:gd name="connsiteY24" fmla="*/ 694 h 9388"/>
                  <a:gd name="connsiteX25" fmla="*/ 5615 w 10000"/>
                  <a:gd name="connsiteY25" fmla="*/ 584 h 9388"/>
                  <a:gd name="connsiteX26" fmla="*/ 5143 w 10000"/>
                  <a:gd name="connsiteY26" fmla="*/ 191 h 9388"/>
                  <a:gd name="connsiteX27" fmla="*/ 4339 w 10000"/>
                  <a:gd name="connsiteY27" fmla="*/ 0 h 9388"/>
                  <a:gd name="connsiteX28" fmla="*/ 3672 w 10000"/>
                  <a:gd name="connsiteY28" fmla="*/ 264 h 9388"/>
                  <a:gd name="connsiteX29" fmla="*/ 0 w 10000"/>
                  <a:gd name="connsiteY29" fmla="*/ 521 h 9388"/>
                  <a:gd name="connsiteX30" fmla="*/ 3764 w 10000"/>
                  <a:gd name="connsiteY30" fmla="*/ 5096 h 9388"/>
                  <a:gd name="connsiteX31" fmla="*/ 3987 w 10000"/>
                  <a:gd name="connsiteY31" fmla="*/ 5300 h 9388"/>
                  <a:gd name="connsiteX32" fmla="*/ 4087 w 10000"/>
                  <a:gd name="connsiteY32" fmla="*/ 5406 h 9388"/>
                  <a:gd name="connsiteX33" fmla="*/ 4114 w 10000"/>
                  <a:gd name="connsiteY33" fmla="*/ 5452 h 9388"/>
                  <a:gd name="connsiteX34" fmla="*/ 4154 w 10000"/>
                  <a:gd name="connsiteY34" fmla="*/ 5525 h 9388"/>
                  <a:gd name="connsiteX35" fmla="*/ 4224 w 10000"/>
                  <a:gd name="connsiteY35" fmla="*/ 5708 h 9388"/>
                  <a:gd name="connsiteX36" fmla="*/ 4315 w 10000"/>
                  <a:gd name="connsiteY36" fmla="*/ 6050 h 9388"/>
                  <a:gd name="connsiteX37" fmla="*/ 4424 w 10000"/>
                  <a:gd name="connsiteY37" fmla="*/ 6571 h 9388"/>
                  <a:gd name="connsiteX38" fmla="*/ 4507 w 10000"/>
                  <a:gd name="connsiteY38" fmla="*/ 6946 h 9388"/>
                  <a:gd name="connsiteX39" fmla="*/ 4569 w 10000"/>
                  <a:gd name="connsiteY39" fmla="*/ 7163 h 9388"/>
                  <a:gd name="connsiteX40" fmla="*/ 4603 w 10000"/>
                  <a:gd name="connsiteY40" fmla="*/ 7254 h 9388"/>
                  <a:gd name="connsiteX41" fmla="*/ 4650 w 10000"/>
                  <a:gd name="connsiteY41" fmla="*/ 7349 h 9388"/>
                  <a:gd name="connsiteX42" fmla="*/ 4796 w 10000"/>
                  <a:gd name="connsiteY42" fmla="*/ 7601 h 9388"/>
                  <a:gd name="connsiteX43" fmla="*/ 5092 w 10000"/>
                  <a:gd name="connsiteY43" fmla="*/ 8061 h 9388"/>
                  <a:gd name="connsiteX44" fmla="*/ 5725 w 10000"/>
                  <a:gd name="connsiteY44" fmla="*/ 8989 h 9388"/>
                  <a:gd name="connsiteX45" fmla="*/ 5854 w 10000"/>
                  <a:gd name="connsiteY45" fmla="*/ 9168 h 9388"/>
                  <a:gd name="connsiteX46" fmla="*/ 5865 w 10000"/>
                  <a:gd name="connsiteY46" fmla="*/ 9181 h 9388"/>
                  <a:gd name="connsiteX47" fmla="*/ 5977 w 10000"/>
                  <a:gd name="connsiteY47" fmla="*/ 9284 h 9388"/>
                  <a:gd name="connsiteX48" fmla="*/ 6118 w 10000"/>
                  <a:gd name="connsiteY48" fmla="*/ 9358 h 9388"/>
                  <a:gd name="connsiteX49" fmla="*/ 6232 w 10000"/>
                  <a:gd name="connsiteY49" fmla="*/ 9388 h 9388"/>
                  <a:gd name="connsiteX50" fmla="*/ 6356 w 10000"/>
                  <a:gd name="connsiteY50" fmla="*/ 9384 h 9388"/>
                  <a:gd name="connsiteX51" fmla="*/ 6488 w 10000"/>
                  <a:gd name="connsiteY51" fmla="*/ 9336 h 9388"/>
                  <a:gd name="connsiteX52" fmla="*/ 6556 w 10000"/>
                  <a:gd name="connsiteY52" fmla="*/ 9286 h 9388"/>
                  <a:gd name="connsiteX53" fmla="*/ 6623 w 10000"/>
                  <a:gd name="connsiteY53" fmla="*/ 9234 h 9388"/>
                  <a:gd name="connsiteX54" fmla="*/ 6740 w 10000"/>
                  <a:gd name="connsiteY54" fmla="*/ 9173 h 9388"/>
                  <a:gd name="connsiteX55" fmla="*/ 6836 w 10000"/>
                  <a:gd name="connsiteY55" fmla="*/ 9139 h 9388"/>
                  <a:gd name="connsiteX56" fmla="*/ 6916 w 10000"/>
                  <a:gd name="connsiteY56" fmla="*/ 9136 h 9388"/>
                  <a:gd name="connsiteX57" fmla="*/ 7012 w 10000"/>
                  <a:gd name="connsiteY57" fmla="*/ 9157 h 9388"/>
                  <a:gd name="connsiteX58" fmla="*/ 7080 w 10000"/>
                  <a:gd name="connsiteY58" fmla="*/ 9179 h 9388"/>
                  <a:gd name="connsiteX59" fmla="*/ 7120 w 10000"/>
                  <a:gd name="connsiteY59" fmla="*/ 9179 h 9388"/>
                  <a:gd name="connsiteX60" fmla="*/ 7137 w 10000"/>
                  <a:gd name="connsiteY60" fmla="*/ 9168 h 9388"/>
                  <a:gd name="connsiteX61" fmla="*/ 7180 w 10000"/>
                  <a:gd name="connsiteY61" fmla="*/ 9139 h 9388"/>
                  <a:gd name="connsiteX62" fmla="*/ 7324 w 10000"/>
                  <a:gd name="connsiteY62" fmla="*/ 9009 h 9388"/>
                  <a:gd name="connsiteX63" fmla="*/ 7491 w 10000"/>
                  <a:gd name="connsiteY63" fmla="*/ 8833 h 9388"/>
                  <a:gd name="connsiteX64" fmla="*/ 7594 w 10000"/>
                  <a:gd name="connsiteY64" fmla="*/ 8701 h 9388"/>
                  <a:gd name="connsiteX65" fmla="*/ 7641 w 10000"/>
                  <a:gd name="connsiteY65" fmla="*/ 8624 h 9388"/>
                  <a:gd name="connsiteX66" fmla="*/ 7656 w 10000"/>
                  <a:gd name="connsiteY66" fmla="*/ 8588 h 9388"/>
                  <a:gd name="connsiteX67" fmla="*/ 7663 w 10000"/>
                  <a:gd name="connsiteY67" fmla="*/ 8601 h 9388"/>
                  <a:gd name="connsiteX68" fmla="*/ 7728 w 10000"/>
                  <a:gd name="connsiteY68" fmla="*/ 8707 h 9388"/>
                  <a:gd name="connsiteX69" fmla="*/ 7820 w 10000"/>
                  <a:gd name="connsiteY69" fmla="*/ 8800 h 9388"/>
                  <a:gd name="connsiteX70" fmla="*/ 7896 w 10000"/>
                  <a:gd name="connsiteY70" fmla="*/ 8846 h 9388"/>
                  <a:gd name="connsiteX71" fmla="*/ 7985 w 10000"/>
                  <a:gd name="connsiteY71" fmla="*/ 8865 h 9388"/>
                  <a:gd name="connsiteX72" fmla="*/ 8089 w 10000"/>
                  <a:gd name="connsiteY72" fmla="*/ 8849 h 9388"/>
                  <a:gd name="connsiteX73" fmla="*/ 8145 w 10000"/>
                  <a:gd name="connsiteY73" fmla="*/ 8823 h 9388"/>
                  <a:gd name="connsiteX74" fmla="*/ 8200 w 10000"/>
                  <a:gd name="connsiteY74" fmla="*/ 8788 h 9388"/>
                  <a:gd name="connsiteX75" fmla="*/ 8302 w 10000"/>
                  <a:gd name="connsiteY75" fmla="*/ 8685 h 9388"/>
                  <a:gd name="connsiteX76" fmla="*/ 8387 w 10000"/>
                  <a:gd name="connsiteY76" fmla="*/ 8561 h 9388"/>
                  <a:gd name="connsiteX77" fmla="*/ 8461 w 10000"/>
                  <a:gd name="connsiteY77" fmla="*/ 8422 h 9388"/>
                  <a:gd name="connsiteX78" fmla="*/ 8521 w 10000"/>
                  <a:gd name="connsiteY78" fmla="*/ 8275 h 9388"/>
                  <a:gd name="connsiteX79" fmla="*/ 8567 w 10000"/>
                  <a:gd name="connsiteY79" fmla="*/ 8129 h 9388"/>
                  <a:gd name="connsiteX80" fmla="*/ 8618 w 10000"/>
                  <a:gd name="connsiteY80" fmla="*/ 7930 h 9388"/>
                  <a:gd name="connsiteX81" fmla="*/ 8633 w 10000"/>
                  <a:gd name="connsiteY81" fmla="*/ 7832 h 9388"/>
                  <a:gd name="connsiteX82" fmla="*/ 8645 w 10000"/>
                  <a:gd name="connsiteY82" fmla="*/ 7878 h 9388"/>
                  <a:gd name="connsiteX83" fmla="*/ 8739 w 10000"/>
                  <a:gd name="connsiteY83" fmla="*/ 8166 h 9388"/>
                  <a:gd name="connsiteX84" fmla="*/ 8835 w 10000"/>
                  <a:gd name="connsiteY84" fmla="*/ 8417 h 9388"/>
                  <a:gd name="connsiteX85" fmla="*/ 8954 w 10000"/>
                  <a:gd name="connsiteY85" fmla="*/ 8685 h 9388"/>
                  <a:gd name="connsiteX86" fmla="*/ 9059 w 10000"/>
                  <a:gd name="connsiteY86" fmla="*/ 8871 h 9388"/>
                  <a:gd name="connsiteX87" fmla="*/ 9135 w 10000"/>
                  <a:gd name="connsiteY87" fmla="*/ 8987 h 9388"/>
                  <a:gd name="connsiteX88" fmla="*/ 9214 w 10000"/>
                  <a:gd name="connsiteY88" fmla="*/ 9080 h 9388"/>
                  <a:gd name="connsiteX89" fmla="*/ 9297 w 10000"/>
                  <a:gd name="connsiteY89" fmla="*/ 9157 h 9388"/>
                  <a:gd name="connsiteX90" fmla="*/ 9383 w 10000"/>
                  <a:gd name="connsiteY90" fmla="*/ 9209 h 9388"/>
                  <a:gd name="connsiteX91" fmla="*/ 9473 w 10000"/>
                  <a:gd name="connsiteY91" fmla="*/ 9232 h 9388"/>
                  <a:gd name="connsiteX92" fmla="*/ 9519 w 10000"/>
                  <a:gd name="connsiteY92" fmla="*/ 9227 h 9388"/>
                  <a:gd name="connsiteX93" fmla="*/ 9564 w 10000"/>
                  <a:gd name="connsiteY93" fmla="*/ 9220 h 9388"/>
                  <a:gd name="connsiteX94" fmla="*/ 9645 w 10000"/>
                  <a:gd name="connsiteY94" fmla="*/ 9186 h 9388"/>
                  <a:gd name="connsiteX95" fmla="*/ 9717 w 10000"/>
                  <a:gd name="connsiteY95" fmla="*/ 9127 h 9388"/>
                  <a:gd name="connsiteX96" fmla="*/ 9778 w 10000"/>
                  <a:gd name="connsiteY96" fmla="*/ 9050 h 9388"/>
                  <a:gd name="connsiteX97" fmla="*/ 9831 w 10000"/>
                  <a:gd name="connsiteY97" fmla="*/ 8957 h 9388"/>
                  <a:gd name="connsiteX98" fmla="*/ 9875 w 10000"/>
                  <a:gd name="connsiteY98" fmla="*/ 8849 h 9388"/>
                  <a:gd name="connsiteX99" fmla="*/ 9929 w 10000"/>
                  <a:gd name="connsiteY99" fmla="*/ 8669 h 9388"/>
                  <a:gd name="connsiteX100" fmla="*/ 9975 w 10000"/>
                  <a:gd name="connsiteY100" fmla="*/ 8403 h 9388"/>
                  <a:gd name="connsiteX101" fmla="*/ 9996 w 10000"/>
                  <a:gd name="connsiteY101" fmla="*/ 8127 h 9388"/>
                  <a:gd name="connsiteX102" fmla="*/ 10000 w 10000"/>
                  <a:gd name="connsiteY102" fmla="*/ 7866 h 9388"/>
                  <a:gd name="connsiteX103" fmla="*/ 9988 w 10000"/>
                  <a:gd name="connsiteY103" fmla="*/ 7637 h 9388"/>
                  <a:gd name="connsiteX104" fmla="*/ 9976 w 10000"/>
                  <a:gd name="connsiteY104" fmla="*/ 7542 h 9388"/>
                  <a:gd name="connsiteX0" fmla="*/ 9976 w 10000"/>
                  <a:gd name="connsiteY0" fmla="*/ 7860 h 9826"/>
                  <a:gd name="connsiteX1" fmla="*/ 9963 w 10000"/>
                  <a:gd name="connsiteY1" fmla="*/ 7764 h 9826"/>
                  <a:gd name="connsiteX2" fmla="*/ 9911 w 10000"/>
                  <a:gd name="connsiteY2" fmla="*/ 7512 h 9826"/>
                  <a:gd name="connsiteX3" fmla="*/ 9800 w 10000"/>
                  <a:gd name="connsiteY3" fmla="*/ 7063 h 9826"/>
                  <a:gd name="connsiteX4" fmla="*/ 9610 w 10000"/>
                  <a:gd name="connsiteY4" fmla="*/ 6437 h 9826"/>
                  <a:gd name="connsiteX5" fmla="*/ 9473 w 10000"/>
                  <a:gd name="connsiteY5" fmla="*/ 6056 h 9826"/>
                  <a:gd name="connsiteX6" fmla="*/ 9398 w 10000"/>
                  <a:gd name="connsiteY6" fmla="*/ 5875 h 9826"/>
                  <a:gd name="connsiteX7" fmla="*/ 9367 w 10000"/>
                  <a:gd name="connsiteY7" fmla="*/ 5821 h 9826"/>
                  <a:gd name="connsiteX8" fmla="*/ 9335 w 10000"/>
                  <a:gd name="connsiteY8" fmla="*/ 5763 h 9826"/>
                  <a:gd name="connsiteX9" fmla="*/ 9235 w 10000"/>
                  <a:gd name="connsiteY9" fmla="*/ 5558 h 9826"/>
                  <a:gd name="connsiteX10" fmla="*/ 9039 w 10000"/>
                  <a:gd name="connsiteY10" fmla="*/ 5104 h 9826"/>
                  <a:gd name="connsiteX11" fmla="*/ 8573 w 10000"/>
                  <a:gd name="connsiteY11" fmla="*/ 3980 h 9826"/>
                  <a:gd name="connsiteX12" fmla="*/ 8358 w 10000"/>
                  <a:gd name="connsiteY12" fmla="*/ 3469 h 9826"/>
                  <a:gd name="connsiteX13" fmla="*/ 8285 w 10000"/>
                  <a:gd name="connsiteY13" fmla="*/ 3290 h 9826"/>
                  <a:gd name="connsiteX14" fmla="*/ 8172 w 10000"/>
                  <a:gd name="connsiteY14" fmla="*/ 2952 h 9826"/>
                  <a:gd name="connsiteX15" fmla="*/ 8082 w 10000"/>
                  <a:gd name="connsiteY15" fmla="*/ 2708 h 9826"/>
                  <a:gd name="connsiteX16" fmla="*/ 8003 w 10000"/>
                  <a:gd name="connsiteY16" fmla="*/ 2544 h 9826"/>
                  <a:gd name="connsiteX17" fmla="*/ 7902 w 10000"/>
                  <a:gd name="connsiteY17" fmla="*/ 2377 h 9826"/>
                  <a:gd name="connsiteX18" fmla="*/ 7769 w 10000"/>
                  <a:gd name="connsiteY18" fmla="*/ 2201 h 9826"/>
                  <a:gd name="connsiteX19" fmla="*/ 7687 w 10000"/>
                  <a:gd name="connsiteY19" fmla="*/ 2109 h 9826"/>
                  <a:gd name="connsiteX20" fmla="*/ 7602 w 10000"/>
                  <a:gd name="connsiteY20" fmla="*/ 2015 h 9826"/>
                  <a:gd name="connsiteX21" fmla="*/ 7392 w 10000"/>
                  <a:gd name="connsiteY21" fmla="*/ 1815 h 9826"/>
                  <a:gd name="connsiteX22" fmla="*/ 7022 w 10000"/>
                  <a:gd name="connsiteY22" fmla="*/ 1499 h 9826"/>
                  <a:gd name="connsiteX23" fmla="*/ 6193 w 10000"/>
                  <a:gd name="connsiteY23" fmla="*/ 882 h 9826"/>
                  <a:gd name="connsiteX24" fmla="*/ 5763 w 10000"/>
                  <a:gd name="connsiteY24" fmla="*/ 565 h 9826"/>
                  <a:gd name="connsiteX25" fmla="*/ 5615 w 10000"/>
                  <a:gd name="connsiteY25" fmla="*/ 448 h 9826"/>
                  <a:gd name="connsiteX26" fmla="*/ 5143 w 10000"/>
                  <a:gd name="connsiteY26" fmla="*/ 29 h 9826"/>
                  <a:gd name="connsiteX27" fmla="*/ 4425 w 10000"/>
                  <a:gd name="connsiteY27" fmla="*/ 0 h 9826"/>
                  <a:gd name="connsiteX28" fmla="*/ 3672 w 10000"/>
                  <a:gd name="connsiteY28" fmla="*/ 107 h 9826"/>
                  <a:gd name="connsiteX29" fmla="*/ 0 w 10000"/>
                  <a:gd name="connsiteY29" fmla="*/ 381 h 9826"/>
                  <a:gd name="connsiteX30" fmla="*/ 3764 w 10000"/>
                  <a:gd name="connsiteY30" fmla="*/ 5254 h 9826"/>
                  <a:gd name="connsiteX31" fmla="*/ 3987 w 10000"/>
                  <a:gd name="connsiteY31" fmla="*/ 5472 h 9826"/>
                  <a:gd name="connsiteX32" fmla="*/ 4087 w 10000"/>
                  <a:gd name="connsiteY32" fmla="*/ 5584 h 9826"/>
                  <a:gd name="connsiteX33" fmla="*/ 4114 w 10000"/>
                  <a:gd name="connsiteY33" fmla="*/ 5633 h 9826"/>
                  <a:gd name="connsiteX34" fmla="*/ 4154 w 10000"/>
                  <a:gd name="connsiteY34" fmla="*/ 5711 h 9826"/>
                  <a:gd name="connsiteX35" fmla="*/ 4224 w 10000"/>
                  <a:gd name="connsiteY35" fmla="*/ 5906 h 9826"/>
                  <a:gd name="connsiteX36" fmla="*/ 4315 w 10000"/>
                  <a:gd name="connsiteY36" fmla="*/ 6270 h 9826"/>
                  <a:gd name="connsiteX37" fmla="*/ 4424 w 10000"/>
                  <a:gd name="connsiteY37" fmla="*/ 6825 h 9826"/>
                  <a:gd name="connsiteX38" fmla="*/ 4507 w 10000"/>
                  <a:gd name="connsiteY38" fmla="*/ 7225 h 9826"/>
                  <a:gd name="connsiteX39" fmla="*/ 4569 w 10000"/>
                  <a:gd name="connsiteY39" fmla="*/ 7456 h 9826"/>
                  <a:gd name="connsiteX40" fmla="*/ 4603 w 10000"/>
                  <a:gd name="connsiteY40" fmla="*/ 7553 h 9826"/>
                  <a:gd name="connsiteX41" fmla="*/ 4650 w 10000"/>
                  <a:gd name="connsiteY41" fmla="*/ 7654 h 9826"/>
                  <a:gd name="connsiteX42" fmla="*/ 4796 w 10000"/>
                  <a:gd name="connsiteY42" fmla="*/ 7923 h 9826"/>
                  <a:gd name="connsiteX43" fmla="*/ 5092 w 10000"/>
                  <a:gd name="connsiteY43" fmla="*/ 8412 h 9826"/>
                  <a:gd name="connsiteX44" fmla="*/ 5725 w 10000"/>
                  <a:gd name="connsiteY44" fmla="*/ 9401 h 9826"/>
                  <a:gd name="connsiteX45" fmla="*/ 5854 w 10000"/>
                  <a:gd name="connsiteY45" fmla="*/ 9592 h 9826"/>
                  <a:gd name="connsiteX46" fmla="*/ 5865 w 10000"/>
                  <a:gd name="connsiteY46" fmla="*/ 9606 h 9826"/>
                  <a:gd name="connsiteX47" fmla="*/ 5977 w 10000"/>
                  <a:gd name="connsiteY47" fmla="*/ 9715 h 9826"/>
                  <a:gd name="connsiteX48" fmla="*/ 6118 w 10000"/>
                  <a:gd name="connsiteY48" fmla="*/ 9794 h 9826"/>
                  <a:gd name="connsiteX49" fmla="*/ 6232 w 10000"/>
                  <a:gd name="connsiteY49" fmla="*/ 9826 h 9826"/>
                  <a:gd name="connsiteX50" fmla="*/ 6356 w 10000"/>
                  <a:gd name="connsiteY50" fmla="*/ 9822 h 9826"/>
                  <a:gd name="connsiteX51" fmla="*/ 6488 w 10000"/>
                  <a:gd name="connsiteY51" fmla="*/ 9771 h 9826"/>
                  <a:gd name="connsiteX52" fmla="*/ 6556 w 10000"/>
                  <a:gd name="connsiteY52" fmla="*/ 9717 h 9826"/>
                  <a:gd name="connsiteX53" fmla="*/ 6623 w 10000"/>
                  <a:gd name="connsiteY53" fmla="*/ 9662 h 9826"/>
                  <a:gd name="connsiteX54" fmla="*/ 6740 w 10000"/>
                  <a:gd name="connsiteY54" fmla="*/ 9597 h 9826"/>
                  <a:gd name="connsiteX55" fmla="*/ 6836 w 10000"/>
                  <a:gd name="connsiteY55" fmla="*/ 9561 h 9826"/>
                  <a:gd name="connsiteX56" fmla="*/ 6916 w 10000"/>
                  <a:gd name="connsiteY56" fmla="*/ 9558 h 9826"/>
                  <a:gd name="connsiteX57" fmla="*/ 7012 w 10000"/>
                  <a:gd name="connsiteY57" fmla="*/ 9580 h 9826"/>
                  <a:gd name="connsiteX58" fmla="*/ 7080 w 10000"/>
                  <a:gd name="connsiteY58" fmla="*/ 9603 h 9826"/>
                  <a:gd name="connsiteX59" fmla="*/ 7120 w 10000"/>
                  <a:gd name="connsiteY59" fmla="*/ 9603 h 9826"/>
                  <a:gd name="connsiteX60" fmla="*/ 7137 w 10000"/>
                  <a:gd name="connsiteY60" fmla="*/ 9592 h 9826"/>
                  <a:gd name="connsiteX61" fmla="*/ 7180 w 10000"/>
                  <a:gd name="connsiteY61" fmla="*/ 9561 h 9826"/>
                  <a:gd name="connsiteX62" fmla="*/ 7324 w 10000"/>
                  <a:gd name="connsiteY62" fmla="*/ 9422 h 9826"/>
                  <a:gd name="connsiteX63" fmla="*/ 7491 w 10000"/>
                  <a:gd name="connsiteY63" fmla="*/ 9235 h 9826"/>
                  <a:gd name="connsiteX64" fmla="*/ 7594 w 10000"/>
                  <a:gd name="connsiteY64" fmla="*/ 9094 h 9826"/>
                  <a:gd name="connsiteX65" fmla="*/ 7641 w 10000"/>
                  <a:gd name="connsiteY65" fmla="*/ 9012 h 9826"/>
                  <a:gd name="connsiteX66" fmla="*/ 7656 w 10000"/>
                  <a:gd name="connsiteY66" fmla="*/ 8974 h 9826"/>
                  <a:gd name="connsiteX67" fmla="*/ 7663 w 10000"/>
                  <a:gd name="connsiteY67" fmla="*/ 8988 h 9826"/>
                  <a:gd name="connsiteX68" fmla="*/ 7728 w 10000"/>
                  <a:gd name="connsiteY68" fmla="*/ 9101 h 9826"/>
                  <a:gd name="connsiteX69" fmla="*/ 7820 w 10000"/>
                  <a:gd name="connsiteY69" fmla="*/ 9200 h 9826"/>
                  <a:gd name="connsiteX70" fmla="*/ 7896 w 10000"/>
                  <a:gd name="connsiteY70" fmla="*/ 9249 h 9826"/>
                  <a:gd name="connsiteX71" fmla="*/ 7985 w 10000"/>
                  <a:gd name="connsiteY71" fmla="*/ 9269 h 9826"/>
                  <a:gd name="connsiteX72" fmla="*/ 8089 w 10000"/>
                  <a:gd name="connsiteY72" fmla="*/ 9252 h 9826"/>
                  <a:gd name="connsiteX73" fmla="*/ 8145 w 10000"/>
                  <a:gd name="connsiteY73" fmla="*/ 9224 h 9826"/>
                  <a:gd name="connsiteX74" fmla="*/ 8200 w 10000"/>
                  <a:gd name="connsiteY74" fmla="*/ 9187 h 9826"/>
                  <a:gd name="connsiteX75" fmla="*/ 8302 w 10000"/>
                  <a:gd name="connsiteY75" fmla="*/ 9077 h 9826"/>
                  <a:gd name="connsiteX76" fmla="*/ 8387 w 10000"/>
                  <a:gd name="connsiteY76" fmla="*/ 8945 h 9826"/>
                  <a:gd name="connsiteX77" fmla="*/ 8461 w 10000"/>
                  <a:gd name="connsiteY77" fmla="*/ 8797 h 9826"/>
                  <a:gd name="connsiteX78" fmla="*/ 8521 w 10000"/>
                  <a:gd name="connsiteY78" fmla="*/ 8640 h 9826"/>
                  <a:gd name="connsiteX79" fmla="*/ 8567 w 10000"/>
                  <a:gd name="connsiteY79" fmla="*/ 8485 h 9826"/>
                  <a:gd name="connsiteX80" fmla="*/ 8618 w 10000"/>
                  <a:gd name="connsiteY80" fmla="*/ 8273 h 9826"/>
                  <a:gd name="connsiteX81" fmla="*/ 8633 w 10000"/>
                  <a:gd name="connsiteY81" fmla="*/ 8169 h 9826"/>
                  <a:gd name="connsiteX82" fmla="*/ 8645 w 10000"/>
                  <a:gd name="connsiteY82" fmla="*/ 8218 h 9826"/>
                  <a:gd name="connsiteX83" fmla="*/ 8739 w 10000"/>
                  <a:gd name="connsiteY83" fmla="*/ 8524 h 9826"/>
                  <a:gd name="connsiteX84" fmla="*/ 8835 w 10000"/>
                  <a:gd name="connsiteY84" fmla="*/ 8792 h 9826"/>
                  <a:gd name="connsiteX85" fmla="*/ 8954 w 10000"/>
                  <a:gd name="connsiteY85" fmla="*/ 9077 h 9826"/>
                  <a:gd name="connsiteX86" fmla="*/ 9059 w 10000"/>
                  <a:gd name="connsiteY86" fmla="*/ 9275 h 9826"/>
                  <a:gd name="connsiteX87" fmla="*/ 9135 w 10000"/>
                  <a:gd name="connsiteY87" fmla="*/ 9399 h 9826"/>
                  <a:gd name="connsiteX88" fmla="*/ 9214 w 10000"/>
                  <a:gd name="connsiteY88" fmla="*/ 9498 h 9826"/>
                  <a:gd name="connsiteX89" fmla="*/ 9297 w 10000"/>
                  <a:gd name="connsiteY89" fmla="*/ 9580 h 9826"/>
                  <a:gd name="connsiteX90" fmla="*/ 9383 w 10000"/>
                  <a:gd name="connsiteY90" fmla="*/ 9635 h 9826"/>
                  <a:gd name="connsiteX91" fmla="*/ 9473 w 10000"/>
                  <a:gd name="connsiteY91" fmla="*/ 9660 h 9826"/>
                  <a:gd name="connsiteX92" fmla="*/ 9519 w 10000"/>
                  <a:gd name="connsiteY92" fmla="*/ 9655 h 9826"/>
                  <a:gd name="connsiteX93" fmla="*/ 9564 w 10000"/>
                  <a:gd name="connsiteY93" fmla="*/ 9647 h 9826"/>
                  <a:gd name="connsiteX94" fmla="*/ 9645 w 10000"/>
                  <a:gd name="connsiteY94" fmla="*/ 9611 h 9826"/>
                  <a:gd name="connsiteX95" fmla="*/ 9717 w 10000"/>
                  <a:gd name="connsiteY95" fmla="*/ 9548 h 9826"/>
                  <a:gd name="connsiteX96" fmla="*/ 9778 w 10000"/>
                  <a:gd name="connsiteY96" fmla="*/ 9466 h 9826"/>
                  <a:gd name="connsiteX97" fmla="*/ 9831 w 10000"/>
                  <a:gd name="connsiteY97" fmla="*/ 9367 h 9826"/>
                  <a:gd name="connsiteX98" fmla="*/ 9875 w 10000"/>
                  <a:gd name="connsiteY98" fmla="*/ 9252 h 9826"/>
                  <a:gd name="connsiteX99" fmla="*/ 9929 w 10000"/>
                  <a:gd name="connsiteY99" fmla="*/ 9060 h 9826"/>
                  <a:gd name="connsiteX100" fmla="*/ 9975 w 10000"/>
                  <a:gd name="connsiteY100" fmla="*/ 8777 h 9826"/>
                  <a:gd name="connsiteX101" fmla="*/ 9996 w 10000"/>
                  <a:gd name="connsiteY101" fmla="*/ 8483 h 9826"/>
                  <a:gd name="connsiteX102" fmla="*/ 10000 w 10000"/>
                  <a:gd name="connsiteY102" fmla="*/ 8205 h 9826"/>
                  <a:gd name="connsiteX103" fmla="*/ 9988 w 10000"/>
                  <a:gd name="connsiteY103" fmla="*/ 7961 h 9826"/>
                  <a:gd name="connsiteX104" fmla="*/ 9976 w 10000"/>
                  <a:gd name="connsiteY104" fmla="*/ 7860 h 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10000" h="9826">
                    <a:moveTo>
                      <a:pt x="9976" y="7860"/>
                    </a:moveTo>
                    <a:cubicBezTo>
                      <a:pt x="9972" y="7828"/>
                      <a:pt x="9968" y="7796"/>
                      <a:pt x="9963" y="7764"/>
                    </a:cubicBezTo>
                    <a:cubicBezTo>
                      <a:pt x="9946" y="7680"/>
                      <a:pt x="9928" y="7595"/>
                      <a:pt x="9911" y="7512"/>
                    </a:cubicBezTo>
                    <a:lnTo>
                      <a:pt x="9800" y="7063"/>
                    </a:lnTo>
                    <a:cubicBezTo>
                      <a:pt x="9737" y="6854"/>
                      <a:pt x="9673" y="6645"/>
                      <a:pt x="9610" y="6437"/>
                    </a:cubicBezTo>
                    <a:cubicBezTo>
                      <a:pt x="9564" y="6310"/>
                      <a:pt x="9519" y="6183"/>
                      <a:pt x="9473" y="6056"/>
                    </a:cubicBezTo>
                    <a:cubicBezTo>
                      <a:pt x="9448" y="5996"/>
                      <a:pt x="9423" y="5936"/>
                      <a:pt x="9398" y="5875"/>
                    </a:cubicBezTo>
                    <a:cubicBezTo>
                      <a:pt x="9388" y="5857"/>
                      <a:pt x="9377" y="5839"/>
                      <a:pt x="9367" y="5821"/>
                    </a:cubicBezTo>
                    <a:cubicBezTo>
                      <a:pt x="9356" y="5802"/>
                      <a:pt x="9346" y="5783"/>
                      <a:pt x="9335" y="5763"/>
                    </a:cubicBezTo>
                    <a:cubicBezTo>
                      <a:pt x="9302" y="5695"/>
                      <a:pt x="9268" y="5626"/>
                      <a:pt x="9235" y="5558"/>
                    </a:cubicBezTo>
                    <a:lnTo>
                      <a:pt x="9039" y="5104"/>
                    </a:lnTo>
                    <a:lnTo>
                      <a:pt x="8573" y="3980"/>
                    </a:lnTo>
                    <a:cubicBezTo>
                      <a:pt x="8501" y="3810"/>
                      <a:pt x="8430" y="3639"/>
                      <a:pt x="8358" y="3469"/>
                    </a:cubicBezTo>
                    <a:cubicBezTo>
                      <a:pt x="8334" y="3409"/>
                      <a:pt x="8309" y="3350"/>
                      <a:pt x="8285" y="3290"/>
                    </a:cubicBezTo>
                    <a:cubicBezTo>
                      <a:pt x="8247" y="3177"/>
                      <a:pt x="8210" y="3065"/>
                      <a:pt x="8172" y="2952"/>
                    </a:cubicBezTo>
                    <a:cubicBezTo>
                      <a:pt x="8142" y="2871"/>
                      <a:pt x="8112" y="2789"/>
                      <a:pt x="8082" y="2708"/>
                    </a:cubicBezTo>
                    <a:cubicBezTo>
                      <a:pt x="8056" y="2654"/>
                      <a:pt x="8029" y="2599"/>
                      <a:pt x="8003" y="2544"/>
                    </a:cubicBezTo>
                    <a:cubicBezTo>
                      <a:pt x="7970" y="2488"/>
                      <a:pt x="7936" y="2433"/>
                      <a:pt x="7902" y="2377"/>
                    </a:cubicBezTo>
                    <a:cubicBezTo>
                      <a:pt x="7858" y="2318"/>
                      <a:pt x="7813" y="2260"/>
                      <a:pt x="7769" y="2201"/>
                    </a:cubicBezTo>
                    <a:cubicBezTo>
                      <a:pt x="7742" y="2170"/>
                      <a:pt x="7715" y="2140"/>
                      <a:pt x="7687" y="2109"/>
                    </a:cubicBezTo>
                    <a:lnTo>
                      <a:pt x="7602" y="2015"/>
                    </a:lnTo>
                    <a:lnTo>
                      <a:pt x="7392" y="1815"/>
                    </a:lnTo>
                    <a:lnTo>
                      <a:pt x="7022" y="1499"/>
                    </a:lnTo>
                    <a:lnTo>
                      <a:pt x="6193" y="882"/>
                    </a:lnTo>
                    <a:lnTo>
                      <a:pt x="5763" y="565"/>
                    </a:lnTo>
                    <a:lnTo>
                      <a:pt x="5615" y="448"/>
                    </a:lnTo>
                    <a:lnTo>
                      <a:pt x="5143" y="29"/>
                    </a:lnTo>
                    <a:lnTo>
                      <a:pt x="4425" y="0"/>
                    </a:lnTo>
                    <a:lnTo>
                      <a:pt x="3672" y="107"/>
                    </a:lnTo>
                    <a:lnTo>
                      <a:pt x="0" y="381"/>
                    </a:lnTo>
                    <a:lnTo>
                      <a:pt x="3764" y="5254"/>
                    </a:lnTo>
                    <a:lnTo>
                      <a:pt x="3987" y="5472"/>
                    </a:lnTo>
                    <a:lnTo>
                      <a:pt x="4087" y="5584"/>
                    </a:lnTo>
                    <a:cubicBezTo>
                      <a:pt x="4096" y="5600"/>
                      <a:pt x="4105" y="5617"/>
                      <a:pt x="4114" y="5633"/>
                    </a:cubicBezTo>
                    <a:cubicBezTo>
                      <a:pt x="4128" y="5659"/>
                      <a:pt x="4141" y="5685"/>
                      <a:pt x="4154" y="5711"/>
                    </a:cubicBezTo>
                    <a:cubicBezTo>
                      <a:pt x="4177" y="5776"/>
                      <a:pt x="4201" y="5841"/>
                      <a:pt x="4224" y="5906"/>
                    </a:cubicBezTo>
                    <a:cubicBezTo>
                      <a:pt x="4254" y="6028"/>
                      <a:pt x="4285" y="6149"/>
                      <a:pt x="4315" y="6270"/>
                    </a:cubicBezTo>
                    <a:cubicBezTo>
                      <a:pt x="4351" y="6456"/>
                      <a:pt x="4388" y="6640"/>
                      <a:pt x="4424" y="6825"/>
                    </a:cubicBezTo>
                    <a:cubicBezTo>
                      <a:pt x="4452" y="6959"/>
                      <a:pt x="4479" y="7092"/>
                      <a:pt x="4507" y="7225"/>
                    </a:cubicBezTo>
                    <a:cubicBezTo>
                      <a:pt x="4527" y="7303"/>
                      <a:pt x="4549" y="7379"/>
                      <a:pt x="4569" y="7456"/>
                    </a:cubicBezTo>
                    <a:cubicBezTo>
                      <a:pt x="4580" y="7489"/>
                      <a:pt x="4592" y="7521"/>
                      <a:pt x="4603" y="7553"/>
                    </a:cubicBezTo>
                    <a:cubicBezTo>
                      <a:pt x="4619" y="7587"/>
                      <a:pt x="4634" y="7621"/>
                      <a:pt x="4650" y="7654"/>
                    </a:cubicBezTo>
                    <a:lnTo>
                      <a:pt x="4796" y="7923"/>
                    </a:lnTo>
                    <a:lnTo>
                      <a:pt x="5092" y="8412"/>
                    </a:lnTo>
                    <a:lnTo>
                      <a:pt x="5725" y="9401"/>
                    </a:lnTo>
                    <a:lnTo>
                      <a:pt x="5854" y="9592"/>
                    </a:lnTo>
                    <a:cubicBezTo>
                      <a:pt x="5858" y="9597"/>
                      <a:pt x="5861" y="9601"/>
                      <a:pt x="5865" y="9606"/>
                    </a:cubicBezTo>
                    <a:lnTo>
                      <a:pt x="5977" y="9715"/>
                    </a:lnTo>
                    <a:lnTo>
                      <a:pt x="6118" y="9794"/>
                    </a:lnTo>
                    <a:lnTo>
                      <a:pt x="6232" y="9826"/>
                    </a:lnTo>
                    <a:lnTo>
                      <a:pt x="6356" y="9822"/>
                    </a:lnTo>
                    <a:lnTo>
                      <a:pt x="6488" y="9771"/>
                    </a:lnTo>
                    <a:cubicBezTo>
                      <a:pt x="6511" y="9753"/>
                      <a:pt x="6533" y="9735"/>
                      <a:pt x="6556" y="9717"/>
                    </a:cubicBezTo>
                    <a:cubicBezTo>
                      <a:pt x="6579" y="9699"/>
                      <a:pt x="6601" y="9680"/>
                      <a:pt x="6623" y="9662"/>
                    </a:cubicBezTo>
                    <a:lnTo>
                      <a:pt x="6740" y="9597"/>
                    </a:lnTo>
                    <a:cubicBezTo>
                      <a:pt x="6772" y="9585"/>
                      <a:pt x="6804" y="9572"/>
                      <a:pt x="6836" y="9561"/>
                    </a:cubicBezTo>
                    <a:lnTo>
                      <a:pt x="6916" y="9558"/>
                    </a:lnTo>
                    <a:cubicBezTo>
                      <a:pt x="6948" y="9565"/>
                      <a:pt x="6980" y="9573"/>
                      <a:pt x="7012" y="9580"/>
                    </a:cubicBezTo>
                    <a:cubicBezTo>
                      <a:pt x="7035" y="9587"/>
                      <a:pt x="7057" y="9596"/>
                      <a:pt x="7080" y="9603"/>
                    </a:cubicBezTo>
                    <a:lnTo>
                      <a:pt x="7120" y="9603"/>
                    </a:lnTo>
                    <a:cubicBezTo>
                      <a:pt x="7126" y="9600"/>
                      <a:pt x="7131" y="9596"/>
                      <a:pt x="7137" y="9592"/>
                    </a:cubicBezTo>
                    <a:cubicBezTo>
                      <a:pt x="7151" y="9581"/>
                      <a:pt x="7166" y="9571"/>
                      <a:pt x="7180" y="9561"/>
                    </a:cubicBezTo>
                    <a:lnTo>
                      <a:pt x="7324" y="9422"/>
                    </a:lnTo>
                    <a:cubicBezTo>
                      <a:pt x="7380" y="9360"/>
                      <a:pt x="7435" y="9297"/>
                      <a:pt x="7491" y="9235"/>
                    </a:cubicBezTo>
                    <a:cubicBezTo>
                      <a:pt x="7525" y="9188"/>
                      <a:pt x="7560" y="9141"/>
                      <a:pt x="7594" y="9094"/>
                    </a:cubicBezTo>
                    <a:cubicBezTo>
                      <a:pt x="7610" y="9068"/>
                      <a:pt x="7625" y="9039"/>
                      <a:pt x="7641" y="9012"/>
                    </a:cubicBezTo>
                    <a:cubicBezTo>
                      <a:pt x="7647" y="8999"/>
                      <a:pt x="7651" y="8987"/>
                      <a:pt x="7656" y="8974"/>
                    </a:cubicBezTo>
                    <a:cubicBezTo>
                      <a:pt x="7659" y="8978"/>
                      <a:pt x="7661" y="8983"/>
                      <a:pt x="7663" y="8988"/>
                    </a:cubicBezTo>
                    <a:cubicBezTo>
                      <a:pt x="7685" y="9026"/>
                      <a:pt x="7706" y="9063"/>
                      <a:pt x="7728" y="9101"/>
                    </a:cubicBezTo>
                    <a:cubicBezTo>
                      <a:pt x="7759" y="9134"/>
                      <a:pt x="7789" y="9168"/>
                      <a:pt x="7820" y="9200"/>
                    </a:cubicBezTo>
                    <a:lnTo>
                      <a:pt x="7896" y="9249"/>
                    </a:lnTo>
                    <a:cubicBezTo>
                      <a:pt x="7926" y="9255"/>
                      <a:pt x="7955" y="9263"/>
                      <a:pt x="7985" y="9269"/>
                    </a:cubicBezTo>
                    <a:cubicBezTo>
                      <a:pt x="8020" y="9264"/>
                      <a:pt x="8054" y="9257"/>
                      <a:pt x="8089" y="9252"/>
                    </a:cubicBezTo>
                    <a:cubicBezTo>
                      <a:pt x="8108" y="9243"/>
                      <a:pt x="8126" y="9233"/>
                      <a:pt x="8145" y="9224"/>
                    </a:cubicBezTo>
                    <a:cubicBezTo>
                      <a:pt x="8163" y="9211"/>
                      <a:pt x="8182" y="9200"/>
                      <a:pt x="8200" y="9187"/>
                    </a:cubicBezTo>
                    <a:lnTo>
                      <a:pt x="8302" y="9077"/>
                    </a:lnTo>
                    <a:cubicBezTo>
                      <a:pt x="8330" y="9033"/>
                      <a:pt x="8359" y="8989"/>
                      <a:pt x="8387" y="8945"/>
                    </a:cubicBezTo>
                    <a:cubicBezTo>
                      <a:pt x="8412" y="8895"/>
                      <a:pt x="8437" y="8847"/>
                      <a:pt x="8461" y="8797"/>
                    </a:cubicBezTo>
                    <a:cubicBezTo>
                      <a:pt x="8481" y="8745"/>
                      <a:pt x="8501" y="8692"/>
                      <a:pt x="8521" y="8640"/>
                    </a:cubicBezTo>
                    <a:cubicBezTo>
                      <a:pt x="8536" y="8588"/>
                      <a:pt x="8552" y="8537"/>
                      <a:pt x="8567" y="8485"/>
                    </a:cubicBezTo>
                    <a:cubicBezTo>
                      <a:pt x="8584" y="8415"/>
                      <a:pt x="8601" y="8343"/>
                      <a:pt x="8618" y="8273"/>
                    </a:cubicBezTo>
                    <a:cubicBezTo>
                      <a:pt x="8623" y="8238"/>
                      <a:pt x="8628" y="8204"/>
                      <a:pt x="8633" y="8169"/>
                    </a:cubicBezTo>
                    <a:cubicBezTo>
                      <a:pt x="8637" y="8185"/>
                      <a:pt x="8641" y="8202"/>
                      <a:pt x="8645" y="8218"/>
                    </a:cubicBezTo>
                    <a:cubicBezTo>
                      <a:pt x="8676" y="8320"/>
                      <a:pt x="8708" y="8422"/>
                      <a:pt x="8739" y="8524"/>
                    </a:cubicBezTo>
                    <a:cubicBezTo>
                      <a:pt x="8771" y="8614"/>
                      <a:pt x="8803" y="8702"/>
                      <a:pt x="8835" y="8792"/>
                    </a:cubicBezTo>
                    <a:cubicBezTo>
                      <a:pt x="8875" y="8887"/>
                      <a:pt x="8914" y="8982"/>
                      <a:pt x="8954" y="9077"/>
                    </a:cubicBezTo>
                    <a:lnTo>
                      <a:pt x="9059" y="9275"/>
                    </a:lnTo>
                    <a:cubicBezTo>
                      <a:pt x="9084" y="9317"/>
                      <a:pt x="9110" y="9357"/>
                      <a:pt x="9135" y="9399"/>
                    </a:cubicBezTo>
                    <a:cubicBezTo>
                      <a:pt x="9161" y="9432"/>
                      <a:pt x="9187" y="9465"/>
                      <a:pt x="9214" y="9498"/>
                    </a:cubicBezTo>
                    <a:cubicBezTo>
                      <a:pt x="9242" y="9525"/>
                      <a:pt x="9269" y="9553"/>
                      <a:pt x="9297" y="9580"/>
                    </a:cubicBezTo>
                    <a:cubicBezTo>
                      <a:pt x="9326" y="9598"/>
                      <a:pt x="9355" y="9617"/>
                      <a:pt x="9383" y="9635"/>
                    </a:cubicBezTo>
                    <a:cubicBezTo>
                      <a:pt x="9413" y="9644"/>
                      <a:pt x="9443" y="9651"/>
                      <a:pt x="9473" y="9660"/>
                    </a:cubicBezTo>
                    <a:cubicBezTo>
                      <a:pt x="9488" y="9658"/>
                      <a:pt x="9504" y="9657"/>
                      <a:pt x="9519" y="9655"/>
                    </a:cubicBezTo>
                    <a:cubicBezTo>
                      <a:pt x="9534" y="9652"/>
                      <a:pt x="9549" y="9649"/>
                      <a:pt x="9564" y="9647"/>
                    </a:cubicBezTo>
                    <a:lnTo>
                      <a:pt x="9645" y="9611"/>
                    </a:lnTo>
                    <a:lnTo>
                      <a:pt x="9717" y="9548"/>
                    </a:lnTo>
                    <a:cubicBezTo>
                      <a:pt x="9737" y="9520"/>
                      <a:pt x="9758" y="9494"/>
                      <a:pt x="9778" y="9466"/>
                    </a:cubicBezTo>
                    <a:cubicBezTo>
                      <a:pt x="9796" y="9433"/>
                      <a:pt x="9813" y="9400"/>
                      <a:pt x="9831" y="9367"/>
                    </a:cubicBezTo>
                    <a:cubicBezTo>
                      <a:pt x="9846" y="9330"/>
                      <a:pt x="9860" y="9290"/>
                      <a:pt x="9875" y="9252"/>
                    </a:cubicBezTo>
                    <a:lnTo>
                      <a:pt x="9929" y="9060"/>
                    </a:lnTo>
                    <a:cubicBezTo>
                      <a:pt x="9944" y="8965"/>
                      <a:pt x="9960" y="8872"/>
                      <a:pt x="9975" y="8777"/>
                    </a:cubicBezTo>
                    <a:cubicBezTo>
                      <a:pt x="9982" y="8680"/>
                      <a:pt x="9989" y="8581"/>
                      <a:pt x="9996" y="8483"/>
                    </a:cubicBezTo>
                    <a:cubicBezTo>
                      <a:pt x="9997" y="8390"/>
                      <a:pt x="9999" y="8297"/>
                      <a:pt x="10000" y="8205"/>
                    </a:cubicBezTo>
                    <a:cubicBezTo>
                      <a:pt x="9996" y="8124"/>
                      <a:pt x="9992" y="8042"/>
                      <a:pt x="9988" y="7961"/>
                    </a:cubicBezTo>
                    <a:cubicBezTo>
                      <a:pt x="9984" y="7927"/>
                      <a:pt x="9980" y="7894"/>
                      <a:pt x="9976" y="7860"/>
                    </a:cubicBezTo>
                    <a:close/>
                  </a:path>
                </a:pathLst>
              </a:custGeom>
              <a:solidFill>
                <a:srgbClr val="F7C19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50"/>
              <p:cNvSpPr>
                <a:spLocks/>
              </p:cNvSpPr>
              <p:nvPr/>
            </p:nvSpPr>
            <p:spPr bwMode="auto">
              <a:xfrm>
                <a:off x="6500812" y="1615557"/>
                <a:ext cx="14287" cy="136525"/>
              </a:xfrm>
              <a:custGeom>
                <a:avLst/>
                <a:gdLst>
                  <a:gd name="T0" fmla="*/ 26 w 26"/>
                  <a:gd name="T1" fmla="*/ 178 h 256"/>
                  <a:gd name="T2" fmla="*/ 0 w 26"/>
                  <a:gd name="T3" fmla="*/ 0 h 256"/>
                  <a:gd name="T4" fmla="*/ 26 w 26"/>
                  <a:gd name="T5" fmla="*/ 256 h 256"/>
                  <a:gd name="T6" fmla="*/ 17 w 26"/>
                  <a:gd name="T7" fmla="*/ 237 h 256"/>
                  <a:gd name="T8" fmla="*/ 14 w 26"/>
                  <a:gd name="T9" fmla="*/ 209 h 256"/>
                  <a:gd name="T10" fmla="*/ 23 w 26"/>
                  <a:gd name="T11" fmla="*/ 181 h 256"/>
                  <a:gd name="T12" fmla="*/ 26 w 26"/>
                  <a:gd name="T13" fmla="*/ 178 h 256"/>
                  <a:gd name="T14" fmla="*/ 26 w 26"/>
                  <a:gd name="T15" fmla="*/ 17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56">
                    <a:moveTo>
                      <a:pt x="26" y="178"/>
                    </a:moveTo>
                    <a:lnTo>
                      <a:pt x="0" y="0"/>
                    </a:lnTo>
                    <a:lnTo>
                      <a:pt x="26" y="256"/>
                    </a:lnTo>
                    <a:lnTo>
                      <a:pt x="17" y="237"/>
                    </a:lnTo>
                    <a:lnTo>
                      <a:pt x="14" y="209"/>
                    </a:lnTo>
                    <a:lnTo>
                      <a:pt x="23" y="181"/>
                    </a:lnTo>
                    <a:lnTo>
                      <a:pt x="26" y="178"/>
                    </a:lnTo>
                    <a:lnTo>
                      <a:pt x="26" y="178"/>
                    </a:lnTo>
                    <a:close/>
                  </a:path>
                </a:pathLst>
              </a:custGeom>
              <a:solidFill>
                <a:srgbClr val="F89D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3" name="직사각형 112"/>
            <p:cNvSpPr/>
            <p:nvPr/>
          </p:nvSpPr>
          <p:spPr>
            <a:xfrm rot="18480828">
              <a:off x="2778899" y="-1286488"/>
              <a:ext cx="1574310" cy="2027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 rot="18480828">
              <a:off x="2490009" y="-1364051"/>
              <a:ext cx="1771200" cy="202759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91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</a:rPr>
              <a:t>작동순서</a:t>
            </a:r>
            <a:endParaRPr lang="en-US" altLang="ko-KR" sz="3200" b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23897" y="1648582"/>
            <a:ext cx="6006919" cy="111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002060"/>
                </a:solidFill>
              </a:rPr>
              <a:t>택배 배달원</a:t>
            </a:r>
            <a:endParaRPr lang="en-US" altLang="ko-KR" b="1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2060"/>
                </a:solidFill>
              </a:rPr>
              <a:t>스마트 무인 택배 보관함</a:t>
            </a:r>
            <a:r>
              <a:rPr lang="en-US" altLang="ko-KR" sz="1400">
                <a:solidFill>
                  <a:srgbClr val="002060"/>
                </a:solidFill>
              </a:rPr>
              <a:t>IoT</a:t>
            </a:r>
            <a:r>
              <a:rPr lang="ko-KR" altLang="en-US" sz="1400">
                <a:solidFill>
                  <a:srgbClr val="002060"/>
                </a:solidFill>
              </a:rPr>
              <a:t>에 부착된 터치스크린에 해당하는 주소</a:t>
            </a:r>
            <a:r>
              <a:rPr lang="en-US" altLang="ko-KR" sz="1400">
                <a:solidFill>
                  <a:srgbClr val="002060"/>
                </a:solidFill>
              </a:rPr>
              <a:t>(</a:t>
            </a:r>
            <a:r>
              <a:rPr lang="ko-KR" altLang="en-US" sz="1400">
                <a:solidFill>
                  <a:srgbClr val="002060"/>
                </a:solidFill>
              </a:rPr>
              <a:t>호수</a:t>
            </a:r>
            <a:r>
              <a:rPr lang="en-US" altLang="ko-KR" sz="1400">
                <a:solidFill>
                  <a:srgbClr val="002060"/>
                </a:solidFill>
              </a:rPr>
              <a:t>)</a:t>
            </a:r>
            <a:r>
              <a:rPr lang="ko-KR" altLang="en-US" sz="1400">
                <a:solidFill>
                  <a:srgbClr val="002060"/>
                </a:solidFill>
              </a:rPr>
              <a:t>를 입력하고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를 생성한다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53EA9146-A149-4455-A5D7-0D3B8414A8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0" y="1585072"/>
            <a:ext cx="1564592" cy="2334124"/>
          </a:xfrm>
          <a:prstGeom prst="rect">
            <a:avLst/>
          </a:prstGeom>
        </p:spPr>
      </p:pic>
      <p:sp>
        <p:nvSpPr>
          <p:cNvPr id="15" name="타원형 설명선 88">
            <a:extLst>
              <a:ext uri="{FF2B5EF4-FFF2-40B4-BE49-F238E27FC236}">
                <a16:creationId xmlns:a16="http://schemas.microsoft.com/office/drawing/2014/main" xmlns="" id="{0DDBFE3C-362F-4C50-9745-E629DE2F9A0E}"/>
              </a:ext>
            </a:extLst>
          </p:cNvPr>
          <p:cNvSpPr/>
          <p:nvPr/>
        </p:nvSpPr>
        <p:spPr>
          <a:xfrm>
            <a:off x="1757044" y="1182242"/>
            <a:ext cx="426010" cy="426010"/>
          </a:xfrm>
          <a:prstGeom prst="wedgeEllipseCallout">
            <a:avLst>
              <a:gd name="adj1" fmla="val 34891"/>
              <a:gd name="adj2" fmla="val 61482"/>
            </a:avLst>
          </a:prstGeom>
          <a:solidFill>
            <a:schemeClr val="bg1"/>
          </a:solidFill>
          <a:ln w="19050">
            <a:solidFill>
              <a:srgbClr val="772F9C"/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solidFill>
                  <a:srgbClr val="772F9C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lang="ko-KR" altLang="en-US" sz="2000">
              <a:solidFill>
                <a:srgbClr val="772F9C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F206D12-C590-4875-A7DC-626BBD53ADB9}"/>
              </a:ext>
            </a:extLst>
          </p:cNvPr>
          <p:cNvSpPr txBox="1"/>
          <p:nvPr/>
        </p:nvSpPr>
        <p:spPr>
          <a:xfrm>
            <a:off x="3174782" y="2855289"/>
            <a:ext cx="610173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2060"/>
                </a:solidFill>
              </a:rPr>
              <a:t>생성된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를 입력하여 택배 보관함의 잠금을 해제하고 택배를 보관한다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xmlns="" id="{651D5745-63B9-4A0D-AFCE-67FF164F660D}"/>
              </a:ext>
            </a:extLst>
          </p:cNvPr>
          <p:cNvSpPr/>
          <p:nvPr/>
        </p:nvSpPr>
        <p:spPr>
          <a:xfrm>
            <a:off x="2696481" y="2896318"/>
            <a:ext cx="450166" cy="373885"/>
          </a:xfrm>
          <a:prstGeom prst="chevron">
            <a:avLst>
              <a:gd name="adj" fmla="val 42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52BE752-6194-4803-B809-44F4A72FE51A}"/>
              </a:ext>
            </a:extLst>
          </p:cNvPr>
          <p:cNvSpPr txBox="1"/>
          <p:nvPr/>
        </p:nvSpPr>
        <p:spPr>
          <a:xfrm>
            <a:off x="3871181" y="4387386"/>
            <a:ext cx="6631692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002060"/>
                </a:solidFill>
              </a:rPr>
              <a:t>해당 아파트 주민</a:t>
            </a:r>
            <a:endParaRPr lang="en-US" altLang="ko-KR" b="1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2060"/>
                </a:solidFill>
              </a:rPr>
              <a:t>모바일 애플리케이션으로 택배도착을 확인하고 해당하는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를 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21" name="타원형 설명선 88">
            <a:extLst>
              <a:ext uri="{FF2B5EF4-FFF2-40B4-BE49-F238E27FC236}">
                <a16:creationId xmlns:a16="http://schemas.microsoft.com/office/drawing/2014/main" xmlns="" id="{A4466E2F-DF15-496A-A0C3-3068CD55A478}"/>
              </a:ext>
            </a:extLst>
          </p:cNvPr>
          <p:cNvSpPr/>
          <p:nvPr/>
        </p:nvSpPr>
        <p:spPr>
          <a:xfrm>
            <a:off x="3562653" y="3924731"/>
            <a:ext cx="426010" cy="426010"/>
          </a:xfrm>
          <a:prstGeom prst="wedgeEllipseCallout">
            <a:avLst>
              <a:gd name="adj1" fmla="val 34891"/>
              <a:gd name="adj2" fmla="val 61482"/>
            </a:avLst>
          </a:prstGeom>
          <a:solidFill>
            <a:schemeClr val="bg1"/>
          </a:solidFill>
          <a:ln w="19050">
            <a:solidFill>
              <a:srgbClr val="772F9C"/>
            </a:solidFill>
          </a:ln>
          <a:effectLst>
            <a:outerShdw dist="25400" dir="2700000" algn="tl" rotWithShape="0">
              <a:srgbClr val="772F9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>
                <a:solidFill>
                  <a:srgbClr val="772F9C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endParaRPr lang="ko-KR" altLang="en-US" sz="2000">
              <a:solidFill>
                <a:srgbClr val="772F9C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44444E-2729-4E1B-968C-DB084D213690}"/>
              </a:ext>
            </a:extLst>
          </p:cNvPr>
          <p:cNvSpPr txBox="1"/>
          <p:nvPr/>
        </p:nvSpPr>
        <p:spPr>
          <a:xfrm>
            <a:off x="4850223" y="5333380"/>
            <a:ext cx="565265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를 입력하여 택배 보관함의 잠금을 해제하고 택배를 수령한다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xmlns="" id="{D65B1B84-51E2-45D9-878E-D53634D76A82}"/>
              </a:ext>
            </a:extLst>
          </p:cNvPr>
          <p:cNvSpPr/>
          <p:nvPr/>
        </p:nvSpPr>
        <p:spPr>
          <a:xfrm>
            <a:off x="4371921" y="5374409"/>
            <a:ext cx="450166" cy="373885"/>
          </a:xfrm>
          <a:prstGeom prst="chevron">
            <a:avLst>
              <a:gd name="adj" fmla="val 42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 descr="장난감이(가) 표시된 사진&#10;&#10;자동 생성된 설명">
            <a:extLst>
              <a:ext uri="{FF2B5EF4-FFF2-40B4-BE49-F238E27FC236}">
                <a16:creationId xmlns:a16="http://schemas.microsoft.com/office/drawing/2014/main" xmlns="" id="{7DFEAAEE-5853-444F-9271-4F66D377B7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452" y="4009140"/>
            <a:ext cx="1923272" cy="220590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B3D4F85-323E-4AAB-B6A4-0960416838DF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90E296D-A2F9-41BE-8D49-F5BFD661DB38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DB4463A-7C70-4FB5-85CE-7E6ADF47FF0E}"/>
              </a:ext>
            </a:extLst>
          </p:cNvPr>
          <p:cNvSpPr txBox="1"/>
          <p:nvPr/>
        </p:nvSpPr>
        <p:spPr>
          <a:xfrm>
            <a:off x="2231224" y="1170613"/>
            <a:ext cx="600691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rgbClr val="7030A0"/>
                </a:solidFill>
              </a:rPr>
              <a:t>택배 보관</a:t>
            </a:r>
            <a:endParaRPr lang="en-US" altLang="ko-KR" sz="160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87EA4DF-0EB2-48C4-961C-327A644EF4A1}"/>
              </a:ext>
            </a:extLst>
          </p:cNvPr>
          <p:cNvSpPr txBox="1"/>
          <p:nvPr/>
        </p:nvSpPr>
        <p:spPr>
          <a:xfrm>
            <a:off x="4028819" y="3904557"/>
            <a:ext cx="600691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rgbClr val="7030A0"/>
                </a:solidFill>
              </a:rPr>
              <a:t>택배 수령</a:t>
            </a:r>
            <a:endParaRPr lang="en-US" altLang="ko-KR" sz="16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0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5C3665A5-1D87-4302-8A8D-91560590DA11}"/>
              </a:ext>
            </a:extLst>
          </p:cNvPr>
          <p:cNvCxnSpPr>
            <a:cxnSpLocks/>
          </p:cNvCxnSpPr>
          <p:nvPr/>
        </p:nvCxnSpPr>
        <p:spPr>
          <a:xfrm flipV="1">
            <a:off x="397565" y="5472981"/>
            <a:ext cx="11277600" cy="6851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8BC08C5-41E5-43E5-8904-D4385003E114}"/>
              </a:ext>
            </a:extLst>
          </p:cNvPr>
          <p:cNvSpPr txBox="1"/>
          <p:nvPr/>
        </p:nvSpPr>
        <p:spPr>
          <a:xfrm>
            <a:off x="4861219" y="5793917"/>
            <a:ext cx="224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라즈베리파이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5578BF4-BD58-408E-ACD1-396991B3B44E}"/>
              </a:ext>
            </a:extLst>
          </p:cNvPr>
          <p:cNvSpPr txBox="1"/>
          <p:nvPr/>
        </p:nvSpPr>
        <p:spPr>
          <a:xfrm>
            <a:off x="396523" y="5567442"/>
            <a:ext cx="1595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2486B7"/>
                </a:solidFill>
              </a:rPr>
              <a:t>H/W</a:t>
            </a:r>
            <a:endParaRPr lang="ko-KR" altLang="en-US" sz="2400" dirty="0">
              <a:solidFill>
                <a:srgbClr val="2486B7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617951D1-B5C5-43B6-9513-53718A14757D}"/>
              </a:ext>
            </a:extLst>
          </p:cNvPr>
          <p:cNvSpPr txBox="1"/>
          <p:nvPr/>
        </p:nvSpPr>
        <p:spPr>
          <a:xfrm>
            <a:off x="396524" y="5027929"/>
            <a:ext cx="1595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</a:rPr>
              <a:t>Server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구성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xmlns="" id="{077D9441-27C6-48BB-A444-73A94B7E31BE}"/>
              </a:ext>
            </a:extLst>
          </p:cNvPr>
          <p:cNvSpPr/>
          <p:nvPr/>
        </p:nvSpPr>
        <p:spPr>
          <a:xfrm rot="5400000">
            <a:off x="5627812" y="5147003"/>
            <a:ext cx="709397" cy="47125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DED6CFA-82A1-4933-810C-D103AC192F6C}"/>
              </a:ext>
            </a:extLst>
          </p:cNvPr>
          <p:cNvSpPr txBox="1"/>
          <p:nvPr/>
        </p:nvSpPr>
        <p:spPr>
          <a:xfrm>
            <a:off x="6124426" y="5195246"/>
            <a:ext cx="243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C00000"/>
                </a:solidFill>
              </a:rPr>
              <a:t>도어락 제어 메시지</a:t>
            </a:r>
            <a:r>
              <a:rPr lang="en-US" altLang="ko-KR" sz="1400" b="1">
                <a:solidFill>
                  <a:srgbClr val="C00000"/>
                </a:solidFill>
              </a:rPr>
              <a:t>(MQTT)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0152166-EAF1-4959-8575-A29FABD4D04A}"/>
              </a:ext>
            </a:extLst>
          </p:cNvPr>
          <p:cNvSpPr txBox="1"/>
          <p:nvPr/>
        </p:nvSpPr>
        <p:spPr>
          <a:xfrm>
            <a:off x="7721660" y="2664697"/>
            <a:ext cx="201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모바일 앱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9B0DB0F7-E261-4707-9222-6F1BCD0D6114}"/>
              </a:ext>
            </a:extLst>
          </p:cNvPr>
          <p:cNvGrpSpPr/>
          <p:nvPr/>
        </p:nvGrpSpPr>
        <p:grpSpPr>
          <a:xfrm>
            <a:off x="8104394" y="1389175"/>
            <a:ext cx="1254034" cy="1255858"/>
            <a:chOff x="8382889" y="1389175"/>
            <a:chExt cx="1254034" cy="125585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7FB9C137-8662-4A9F-AA54-3FCC73195677}"/>
                </a:ext>
              </a:extLst>
            </p:cNvPr>
            <p:cNvSpPr/>
            <p:nvPr/>
          </p:nvSpPr>
          <p:spPr>
            <a:xfrm>
              <a:off x="8382889" y="1389175"/>
              <a:ext cx="1254034" cy="1255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모니터, 전자기기, 화면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7BAD732A-660A-4523-B542-91412DBD9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362" y="1483001"/>
              <a:ext cx="579088" cy="106193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DBE8F462-A6FF-427E-AD58-D6C29B6AAFD4}"/>
              </a:ext>
            </a:extLst>
          </p:cNvPr>
          <p:cNvGrpSpPr/>
          <p:nvPr/>
        </p:nvGrpSpPr>
        <p:grpSpPr>
          <a:xfrm>
            <a:off x="4972759" y="3239624"/>
            <a:ext cx="2019501" cy="1655471"/>
            <a:chOff x="5086248" y="1727288"/>
            <a:chExt cx="2019501" cy="165547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99CC9A18-F517-4C24-9367-43A90F7FF418}"/>
                </a:ext>
              </a:extLst>
            </p:cNvPr>
            <p:cNvGrpSpPr/>
            <p:nvPr/>
          </p:nvGrpSpPr>
          <p:grpSpPr>
            <a:xfrm>
              <a:off x="5468982" y="1727288"/>
              <a:ext cx="1254035" cy="1254035"/>
              <a:chOff x="4998720" y="1471748"/>
              <a:chExt cx="1358537" cy="135853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B99916EE-A317-470F-AA8C-F75D5E74C4F5}"/>
                  </a:ext>
                </a:extLst>
              </p:cNvPr>
              <p:cNvSpPr/>
              <p:nvPr/>
            </p:nvSpPr>
            <p:spPr>
              <a:xfrm>
                <a:off x="4998720" y="1471748"/>
                <a:ext cx="1358537" cy="1358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 descr="표지판, 측정기, 하얀색이(가) 표시된 사진&#10;&#10;자동 생성된 설명">
                <a:extLst>
                  <a:ext uri="{FF2B5EF4-FFF2-40B4-BE49-F238E27FC236}">
                    <a16:creationId xmlns:a16="http://schemas.microsoft.com/office/drawing/2014/main" xmlns="" id="{F15331C0-7940-47F4-8CC2-CCBC06038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8273" y="1530546"/>
                <a:ext cx="1219430" cy="121943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DB807B4-D953-4E52-9877-62ABA26A8A56}"/>
                </a:ext>
              </a:extLst>
            </p:cNvPr>
            <p:cNvSpPr txBox="1"/>
            <p:nvPr/>
          </p:nvSpPr>
          <p:spPr>
            <a:xfrm>
              <a:off x="5086248" y="3013427"/>
              <a:ext cx="2019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중앙 제어 서버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F4F75176-DE9A-4DE0-967A-A0DB4634769F}"/>
              </a:ext>
            </a:extLst>
          </p:cNvPr>
          <p:cNvGrpSpPr/>
          <p:nvPr/>
        </p:nvGrpSpPr>
        <p:grpSpPr>
          <a:xfrm>
            <a:off x="2393201" y="1389175"/>
            <a:ext cx="1704544" cy="1644854"/>
            <a:chOff x="2393201" y="1737905"/>
            <a:chExt cx="1704544" cy="1644854"/>
          </a:xfrm>
        </p:grpSpPr>
        <p:pic>
          <p:nvPicPr>
            <p:cNvPr id="7" name="그림 6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7E91B2C5-FF12-4E51-8B60-0A6981188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8455" y="1737905"/>
              <a:ext cx="1254035" cy="12540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400D0EAC-6529-4DFC-95B6-EC695E0656DF}"/>
                </a:ext>
              </a:extLst>
            </p:cNvPr>
            <p:cNvSpPr txBox="1"/>
            <p:nvPr/>
          </p:nvSpPr>
          <p:spPr>
            <a:xfrm>
              <a:off x="2393201" y="3013427"/>
              <a:ext cx="170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웹 앱</a:t>
              </a:r>
              <a:endParaRPr lang="ko-KR" altLang="en-US" dirty="0"/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13092E90-06FE-4D78-8C90-F603F3514C27}"/>
              </a:ext>
            </a:extLst>
          </p:cNvPr>
          <p:cNvCxnSpPr>
            <a:cxnSpLocks/>
          </p:cNvCxnSpPr>
          <p:nvPr/>
        </p:nvCxnSpPr>
        <p:spPr>
          <a:xfrm flipH="1">
            <a:off x="6750859" y="2599665"/>
            <a:ext cx="1192796" cy="596414"/>
          </a:xfrm>
          <a:prstGeom prst="straightConnector1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AE732427-0291-415A-AAEC-4969AE0ACCC4}"/>
              </a:ext>
            </a:extLst>
          </p:cNvPr>
          <p:cNvCxnSpPr>
            <a:cxnSpLocks/>
          </p:cNvCxnSpPr>
          <p:nvPr/>
        </p:nvCxnSpPr>
        <p:spPr>
          <a:xfrm flipV="1">
            <a:off x="6889297" y="3050048"/>
            <a:ext cx="1192796" cy="596414"/>
          </a:xfrm>
          <a:prstGeom prst="straightConnector1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64C8E8F-8946-47D6-9F0F-008DF9F3AFBA}"/>
              </a:ext>
            </a:extLst>
          </p:cNvPr>
          <p:cNvSpPr txBox="1"/>
          <p:nvPr/>
        </p:nvSpPr>
        <p:spPr>
          <a:xfrm rot="20026634">
            <a:off x="6228247" y="2897036"/>
            <a:ext cx="233371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rgbClr val="7030A0"/>
                </a:solidFill>
              </a:rPr>
              <a:t>MQTT</a:t>
            </a:r>
            <a:r>
              <a:rPr lang="ko-KR" altLang="en-US" sz="1600" b="1">
                <a:solidFill>
                  <a:srgbClr val="7030A0"/>
                </a:solidFill>
              </a:rPr>
              <a:t>통신</a:t>
            </a:r>
            <a:endParaRPr lang="en-US" altLang="ko-KR" sz="1600" b="1">
              <a:solidFill>
                <a:srgbClr val="7030A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xmlns="" id="{4D9B1578-0008-436B-BC42-854424C421B5}"/>
              </a:ext>
            </a:extLst>
          </p:cNvPr>
          <p:cNvCxnSpPr>
            <a:cxnSpLocks/>
          </p:cNvCxnSpPr>
          <p:nvPr/>
        </p:nvCxnSpPr>
        <p:spPr>
          <a:xfrm>
            <a:off x="4120615" y="2506271"/>
            <a:ext cx="1192796" cy="596414"/>
          </a:xfrm>
          <a:prstGeom prst="straightConnector1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C73AAD26-3CEA-4BA0-BB62-7C6053272A48}"/>
              </a:ext>
            </a:extLst>
          </p:cNvPr>
          <p:cNvCxnSpPr>
            <a:cxnSpLocks/>
          </p:cNvCxnSpPr>
          <p:nvPr/>
        </p:nvCxnSpPr>
        <p:spPr>
          <a:xfrm flipH="1" flipV="1">
            <a:off x="3907728" y="2914561"/>
            <a:ext cx="1192796" cy="596414"/>
          </a:xfrm>
          <a:prstGeom prst="straightConnector1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FE74623-B630-4422-93FC-3725CEF01A39}"/>
              </a:ext>
            </a:extLst>
          </p:cNvPr>
          <p:cNvSpPr txBox="1"/>
          <p:nvPr/>
        </p:nvSpPr>
        <p:spPr>
          <a:xfrm rot="1573242" flipH="1">
            <a:off x="4095988" y="2778429"/>
            <a:ext cx="104672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7030A0"/>
                </a:solidFill>
              </a:rPr>
              <a:t>소켓통신</a:t>
            </a:r>
            <a:endParaRPr lang="en-US" altLang="ko-KR" sz="16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41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5C3665A5-1D87-4302-8A8D-91560590DA11}"/>
              </a:ext>
            </a:extLst>
          </p:cNvPr>
          <p:cNvCxnSpPr>
            <a:cxnSpLocks/>
          </p:cNvCxnSpPr>
          <p:nvPr/>
        </p:nvCxnSpPr>
        <p:spPr>
          <a:xfrm flipV="1">
            <a:off x="397565" y="2433517"/>
            <a:ext cx="11277600" cy="6851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78D2A98-6F91-4C98-9B6E-EEC293E52001}"/>
              </a:ext>
            </a:extLst>
          </p:cNvPr>
          <p:cNvSpPr txBox="1"/>
          <p:nvPr/>
        </p:nvSpPr>
        <p:spPr>
          <a:xfrm>
            <a:off x="5174849" y="1643577"/>
            <a:ext cx="174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중앙 제어 서버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8BC08C5-41E5-43E5-8904-D4385003E114}"/>
              </a:ext>
            </a:extLst>
          </p:cNvPr>
          <p:cNvSpPr txBox="1"/>
          <p:nvPr/>
        </p:nvSpPr>
        <p:spPr>
          <a:xfrm>
            <a:off x="5012108" y="4966239"/>
            <a:ext cx="224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라즈베리파이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128B9B7-2098-4142-9228-80CEDAFCCC0E}"/>
              </a:ext>
            </a:extLst>
          </p:cNvPr>
          <p:cNvSpPr txBox="1"/>
          <p:nvPr/>
        </p:nvSpPr>
        <p:spPr>
          <a:xfrm>
            <a:off x="2229224" y="3969772"/>
            <a:ext cx="17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서보모터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5578BF4-BD58-408E-ACD1-396991B3B44E}"/>
              </a:ext>
            </a:extLst>
          </p:cNvPr>
          <p:cNvSpPr txBox="1"/>
          <p:nvPr/>
        </p:nvSpPr>
        <p:spPr>
          <a:xfrm>
            <a:off x="396523" y="2527978"/>
            <a:ext cx="1595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2486B7"/>
                </a:solidFill>
              </a:rPr>
              <a:t>H/W</a:t>
            </a:r>
            <a:endParaRPr lang="ko-KR" altLang="en-US" sz="2400" dirty="0">
              <a:solidFill>
                <a:srgbClr val="2486B7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617951D1-B5C5-43B6-9513-53718A14757D}"/>
              </a:ext>
            </a:extLst>
          </p:cNvPr>
          <p:cNvSpPr txBox="1"/>
          <p:nvPr/>
        </p:nvSpPr>
        <p:spPr>
          <a:xfrm>
            <a:off x="396524" y="1988465"/>
            <a:ext cx="1595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</a:rPr>
              <a:t>Server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H/W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구성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E5268A-EE2B-485C-9A41-E909FDDF3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9418" y="2795179"/>
            <a:ext cx="1156754" cy="115675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1F360FA0-0F62-42DC-A87B-25C72CAFB9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2" b="17536"/>
          <a:stretch/>
        </p:blipFill>
        <p:spPr>
          <a:xfrm>
            <a:off x="2450014" y="4825709"/>
            <a:ext cx="1286318" cy="93119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xmlns="" id="{077D9441-27C6-48BB-A444-73A94B7E31BE}"/>
              </a:ext>
            </a:extLst>
          </p:cNvPr>
          <p:cNvSpPr/>
          <p:nvPr/>
        </p:nvSpPr>
        <p:spPr>
          <a:xfrm rot="5400000">
            <a:off x="5656506" y="2265143"/>
            <a:ext cx="784529" cy="47125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03CF0355-BD4B-4FF7-9018-081F1BF57FAD}"/>
              </a:ext>
            </a:extLst>
          </p:cNvPr>
          <p:cNvSpPr txBox="1"/>
          <p:nvPr/>
        </p:nvSpPr>
        <p:spPr>
          <a:xfrm>
            <a:off x="2401354" y="5745525"/>
            <a:ext cx="13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홀센서</a:t>
            </a:r>
            <a:endParaRPr lang="en-US" altLang="ko-K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B7BEABF-E32C-418D-B529-283C32CDF36E}"/>
              </a:ext>
            </a:extLst>
          </p:cNvPr>
          <p:cNvSpPr txBox="1"/>
          <p:nvPr/>
        </p:nvSpPr>
        <p:spPr>
          <a:xfrm>
            <a:off x="8357213" y="3835512"/>
            <a:ext cx="17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터치 스크린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DED6CFA-82A1-4933-810C-D103AC192F6C}"/>
              </a:ext>
            </a:extLst>
          </p:cNvPr>
          <p:cNvSpPr txBox="1"/>
          <p:nvPr/>
        </p:nvSpPr>
        <p:spPr>
          <a:xfrm>
            <a:off x="6190686" y="2155782"/>
            <a:ext cx="243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C00000"/>
                </a:solidFill>
              </a:rPr>
              <a:t>도어락 제어 메시지</a:t>
            </a:r>
            <a:r>
              <a:rPr lang="en-US" altLang="ko-KR" sz="1400" b="1">
                <a:solidFill>
                  <a:srgbClr val="C00000"/>
                </a:solidFill>
              </a:rPr>
              <a:t>(MQTT)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F156708-71CF-49E9-BD59-E46302CE7229}"/>
              </a:ext>
            </a:extLst>
          </p:cNvPr>
          <p:cNvSpPr txBox="1"/>
          <p:nvPr/>
        </p:nvSpPr>
        <p:spPr>
          <a:xfrm>
            <a:off x="8357213" y="5946564"/>
            <a:ext cx="17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스피커</a:t>
            </a:r>
            <a:endParaRPr lang="ko-KR" altLang="en-US" dirty="0"/>
          </a:p>
        </p:txBody>
      </p:sp>
      <p:pic>
        <p:nvPicPr>
          <p:cNvPr id="5" name="그림 4" descr="마이크, 브러시이(가) 표시된 사진&#10;&#10;자동 생성된 설명">
            <a:extLst>
              <a:ext uri="{FF2B5EF4-FFF2-40B4-BE49-F238E27FC236}">
                <a16:creationId xmlns:a16="http://schemas.microsoft.com/office/drawing/2014/main" xmlns="" id="{168183AB-D89A-4551-9313-80DCB77DB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3"/>
          <a:stretch/>
        </p:blipFill>
        <p:spPr>
          <a:xfrm>
            <a:off x="8544717" y="4738332"/>
            <a:ext cx="1276528" cy="118398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C10EA6A-54E9-4660-9841-55833D2FF6A7}"/>
              </a:ext>
            </a:extLst>
          </p:cNvPr>
          <p:cNvSpPr txBox="1"/>
          <p:nvPr/>
        </p:nvSpPr>
        <p:spPr>
          <a:xfrm>
            <a:off x="592374" y="3006508"/>
            <a:ext cx="233371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7030A0"/>
                </a:solidFill>
              </a:rPr>
              <a:t>도어락</a:t>
            </a:r>
            <a:endParaRPr lang="en-US" altLang="ko-KR" sz="160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7030A0"/>
                </a:solidFill>
              </a:rPr>
              <a:t>구현</a:t>
            </a:r>
            <a:endParaRPr lang="en-US" altLang="ko-KR" sz="1600">
              <a:solidFill>
                <a:srgbClr val="7030A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F32673C-DABB-453C-A4BD-37A5136BCB2A}"/>
              </a:ext>
            </a:extLst>
          </p:cNvPr>
          <p:cNvSpPr txBox="1"/>
          <p:nvPr/>
        </p:nvSpPr>
        <p:spPr>
          <a:xfrm>
            <a:off x="593631" y="4881645"/>
            <a:ext cx="233371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7030A0"/>
                </a:solidFill>
              </a:rPr>
              <a:t>도어락</a:t>
            </a:r>
            <a:endParaRPr lang="en-US" altLang="ko-KR" sz="160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7030A0"/>
                </a:solidFill>
              </a:rPr>
              <a:t>자동잠금</a:t>
            </a:r>
            <a:endParaRPr lang="en-US" altLang="ko-KR" sz="1600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F77F825-B89D-42BA-9026-DB1CB92164D8}"/>
              </a:ext>
            </a:extLst>
          </p:cNvPr>
          <p:cNvSpPr txBox="1"/>
          <p:nvPr/>
        </p:nvSpPr>
        <p:spPr>
          <a:xfrm>
            <a:off x="9992185" y="2981213"/>
            <a:ext cx="170454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7030A0"/>
                </a:solidFill>
              </a:rPr>
              <a:t>웹 애플리케이션 출력</a:t>
            </a:r>
            <a:endParaRPr lang="en-US" altLang="ko-KR" sz="1600">
              <a:solidFill>
                <a:srgbClr val="7030A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67369A5-0D13-4D7C-BF67-A3FF144B26E7}"/>
              </a:ext>
            </a:extLst>
          </p:cNvPr>
          <p:cNvSpPr txBox="1"/>
          <p:nvPr/>
        </p:nvSpPr>
        <p:spPr>
          <a:xfrm>
            <a:off x="10036708" y="4938646"/>
            <a:ext cx="170454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7030A0"/>
                </a:solidFill>
              </a:rPr>
              <a:t>음성 안내메시지 출력</a:t>
            </a:r>
            <a:endParaRPr lang="en-US" altLang="ko-KR" sz="1600">
              <a:solidFill>
                <a:srgbClr val="7030A0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D5C0D301-711F-496A-B3A7-340C2F6A3A5C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3656173" y="3373557"/>
            <a:ext cx="1369147" cy="438985"/>
          </a:xfrm>
          <a:prstGeom prst="bentConnector3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xmlns="" id="{057BBE21-F5DD-43AC-B8A7-FCDB8E59D00B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7252784" y="3337718"/>
            <a:ext cx="1148356" cy="381514"/>
          </a:xfrm>
          <a:prstGeom prst="bentConnector3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2A42A60-963E-41AC-B4CD-6C59A98EBA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9" b="18077"/>
          <a:stretch/>
        </p:blipFill>
        <p:spPr>
          <a:xfrm>
            <a:off x="8401140" y="2839924"/>
            <a:ext cx="1552841" cy="995588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xmlns="" id="{9DAE93E4-FD94-4674-B1BE-53475ACA957E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3736332" y="4339463"/>
            <a:ext cx="1105842" cy="951841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xmlns="" id="{57BFFAD2-BC6A-49A2-ABD8-98533D0134FE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7151911" y="4297611"/>
            <a:ext cx="1392806" cy="103271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1398E211-58B8-46F6-B915-0A0713E150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833" b="15737"/>
          <a:stretch/>
        </p:blipFill>
        <p:spPr>
          <a:xfrm>
            <a:off x="4865281" y="3153169"/>
            <a:ext cx="2433981" cy="171425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A1A72932-CFAB-4E59-944A-90FB7C9D48E5}"/>
              </a:ext>
            </a:extLst>
          </p:cNvPr>
          <p:cNvCxnSpPr>
            <a:cxnSpLocks/>
          </p:cNvCxnSpPr>
          <p:nvPr/>
        </p:nvCxnSpPr>
        <p:spPr>
          <a:xfrm>
            <a:off x="3736331" y="5756900"/>
            <a:ext cx="379679" cy="298328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A957594E-854D-410E-B379-B0A5D77487B1}"/>
              </a:ext>
            </a:extLst>
          </p:cNvPr>
          <p:cNvCxnSpPr>
            <a:cxnSpLocks/>
          </p:cNvCxnSpPr>
          <p:nvPr/>
        </p:nvCxnSpPr>
        <p:spPr>
          <a:xfrm flipV="1">
            <a:off x="3673212" y="1543987"/>
            <a:ext cx="389123" cy="1251194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63923A3F-E480-4128-82E3-0F27DF7309F0}"/>
              </a:ext>
            </a:extLst>
          </p:cNvPr>
          <p:cNvSpPr/>
          <p:nvPr/>
        </p:nvSpPr>
        <p:spPr>
          <a:xfrm>
            <a:off x="3939907" y="1428585"/>
            <a:ext cx="7951703" cy="4767915"/>
          </a:xfrm>
          <a:prstGeom prst="roundRect">
            <a:avLst>
              <a:gd name="adj" fmla="val 8178"/>
            </a:avLst>
          </a:prstGeom>
          <a:solidFill>
            <a:schemeClr val="bg1">
              <a:lumMod val="9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807A737D-8DF3-4D01-99A9-B96CD6DD9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15951" y="2213812"/>
            <a:ext cx="4199673" cy="3149755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xmlns="" id="{5C57724C-F094-4863-BE5D-2A7CFF971A12}"/>
              </a:ext>
            </a:extLst>
          </p:cNvPr>
          <p:cNvSpPr/>
          <p:nvPr/>
        </p:nvSpPr>
        <p:spPr>
          <a:xfrm>
            <a:off x="4479208" y="3887956"/>
            <a:ext cx="1651478" cy="580845"/>
          </a:xfrm>
          <a:prstGeom prst="wedgeEllipseCallout">
            <a:avLst>
              <a:gd name="adj1" fmla="val 1134"/>
              <a:gd name="adj2" fmla="val 9358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서보모터</a:t>
            </a:r>
            <a:endParaRPr lang="en-US" altLang="ko-KR"/>
          </a:p>
        </p:txBody>
      </p:sp>
      <p:sp>
        <p:nvSpPr>
          <p:cNvPr id="42" name="말풍선: 타원형 41">
            <a:extLst>
              <a:ext uri="{FF2B5EF4-FFF2-40B4-BE49-F238E27FC236}">
                <a16:creationId xmlns:a16="http://schemas.microsoft.com/office/drawing/2014/main" xmlns="" id="{6942D38F-855C-4116-900F-399F7DEBC0CF}"/>
              </a:ext>
            </a:extLst>
          </p:cNvPr>
          <p:cNvSpPr/>
          <p:nvPr/>
        </p:nvSpPr>
        <p:spPr>
          <a:xfrm>
            <a:off x="6180409" y="4601644"/>
            <a:ext cx="1282493" cy="580845"/>
          </a:xfrm>
          <a:prstGeom prst="wedgeEllipseCallout">
            <a:avLst>
              <a:gd name="adj1" fmla="val -59281"/>
              <a:gd name="adj2" fmla="val 743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홀센서 </a:t>
            </a:r>
            <a:endParaRPr lang="en-US" altLang="ko-KR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1ACCB5C3-DA2F-4C24-90DC-E6077FAB2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6769" y="1977146"/>
            <a:ext cx="3628805" cy="3731680"/>
          </a:xfrm>
          <a:prstGeom prst="rect">
            <a:avLst/>
          </a:prstGeom>
        </p:spPr>
      </p:pic>
      <p:sp>
        <p:nvSpPr>
          <p:cNvPr id="45" name="말풍선: 타원형 44">
            <a:extLst>
              <a:ext uri="{FF2B5EF4-FFF2-40B4-BE49-F238E27FC236}">
                <a16:creationId xmlns:a16="http://schemas.microsoft.com/office/drawing/2014/main" xmlns="" id="{71D830C2-6987-4E07-A4DB-446E426CDEDF}"/>
              </a:ext>
            </a:extLst>
          </p:cNvPr>
          <p:cNvSpPr/>
          <p:nvPr/>
        </p:nvSpPr>
        <p:spPr>
          <a:xfrm>
            <a:off x="8281457" y="3357626"/>
            <a:ext cx="970477" cy="658870"/>
          </a:xfrm>
          <a:prstGeom prst="wedgeEllipseCallout">
            <a:avLst>
              <a:gd name="adj1" fmla="val 60746"/>
              <a:gd name="adj2" fmla="val -32442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자석</a:t>
            </a:r>
            <a:endParaRPr lang="en-US" altLang="ko-KR"/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xmlns="" id="{A3E994B9-DD44-4491-885B-0EE5F9D60A89}"/>
              </a:ext>
            </a:extLst>
          </p:cNvPr>
          <p:cNvSpPr/>
          <p:nvPr/>
        </p:nvSpPr>
        <p:spPr>
          <a:xfrm>
            <a:off x="9262813" y="3738969"/>
            <a:ext cx="970476" cy="658870"/>
          </a:xfrm>
          <a:prstGeom prst="wedgeEllipseCallout">
            <a:avLst>
              <a:gd name="adj1" fmla="val 18508"/>
              <a:gd name="adj2" fmla="val -7710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걸쇠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597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0" grpId="0" animBg="1"/>
      <p:bldP spid="30" grpId="1" animBg="1"/>
      <p:bldP spid="42" grpId="0" animBg="1"/>
      <p:bldP spid="42" grpId="1" animBg="1"/>
      <p:bldP spid="45" grpId="0" animBg="1"/>
      <p:bldP spid="45" grpId="1" animBg="1"/>
      <p:bldP spid="44" grpId="0" animBg="1"/>
      <p:bldP spid="4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F816B7C-BFA1-4865-9510-0400ECB6F0BE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52BE752-6194-4803-B809-44F4A72FE51A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6CEDC5A9-A738-458A-B0ED-257E6A8250D2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6A8BC223-E8EC-4F18-A35D-F5B86CACAE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xmlns="" id="{FA7207EE-8126-47C3-9DE2-F5F56B070018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BFE7EC7-AE5B-4E73-A484-133133F4F9EA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D573F51-4E6E-434F-958A-27E3C8BDA572}"/>
              </a:ext>
            </a:extLst>
          </p:cNvPr>
          <p:cNvSpPr txBox="1"/>
          <p:nvPr/>
        </p:nvSpPr>
        <p:spPr>
          <a:xfrm>
            <a:off x="626191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941915B5-7EEE-482A-AF52-124B70A7014E}"/>
              </a:ext>
            </a:extLst>
          </p:cNvPr>
          <p:cNvCxnSpPr>
            <a:cxnSpLocks/>
          </p:cNvCxnSpPr>
          <p:nvPr/>
        </p:nvCxnSpPr>
        <p:spPr>
          <a:xfrm flipH="1">
            <a:off x="4395373" y="6076891"/>
            <a:ext cx="318352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F68DF3F9-D596-499A-8A4A-6A5F511D1F48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통신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55B30A6E-4ECA-4F1B-BF88-E74BD54E6165}"/>
              </a:ext>
            </a:extLst>
          </p:cNvPr>
          <p:cNvGrpSpPr/>
          <p:nvPr/>
        </p:nvGrpSpPr>
        <p:grpSpPr>
          <a:xfrm>
            <a:off x="1995020" y="1842520"/>
            <a:ext cx="6023564" cy="4234371"/>
            <a:chOff x="1995020" y="1842520"/>
            <a:chExt cx="6023564" cy="4234371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xmlns="" id="{40F7E55C-73D4-4F60-829E-7A325244D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8899" y="1866158"/>
              <a:ext cx="0" cy="4210733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B8D26E38-1700-4D80-BE47-6F6E2CC4541A}"/>
                </a:ext>
              </a:extLst>
            </p:cNvPr>
            <p:cNvCxnSpPr>
              <a:cxnSpLocks/>
            </p:cNvCxnSpPr>
            <p:nvPr/>
          </p:nvCxnSpPr>
          <p:spPr>
            <a:xfrm>
              <a:off x="7920110" y="1842520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C3EA8567-F23B-45D2-A040-7CDDCE51A0C2}"/>
                </a:ext>
              </a:extLst>
            </p:cNvPr>
            <p:cNvCxnSpPr/>
            <p:nvPr/>
          </p:nvCxnSpPr>
          <p:spPr>
            <a:xfrm>
              <a:off x="7578899" y="1842520"/>
              <a:ext cx="341211" cy="0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1376F8F4-287F-4347-A680-97B510412043}"/>
                </a:ext>
              </a:extLst>
            </p:cNvPr>
            <p:cNvCxnSpPr>
              <a:cxnSpLocks/>
            </p:cNvCxnSpPr>
            <p:nvPr/>
          </p:nvCxnSpPr>
          <p:spPr>
            <a:xfrm>
              <a:off x="7920110" y="3731970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xmlns="" id="{88B9E0D8-A2D6-4376-9B17-95A39BA3D554}"/>
                </a:ext>
              </a:extLst>
            </p:cNvPr>
            <p:cNvCxnSpPr/>
            <p:nvPr/>
          </p:nvCxnSpPr>
          <p:spPr>
            <a:xfrm>
              <a:off x="7578899" y="3731970"/>
              <a:ext cx="341211" cy="0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xmlns="" id="{98BCBCBD-A392-46E2-84BC-8A6ADEA9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20" y="5093375"/>
              <a:ext cx="5583879" cy="983516"/>
            </a:xfrm>
            <a:prstGeom prst="bentConnector3">
              <a:avLst>
                <a:gd name="adj1" fmla="val 105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주소 입력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OTP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819D623-E6D0-496E-9FF1-675790598289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63A48D6-EE6C-4321-84A6-0A44B9CB28BA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742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941915B5-7EEE-482A-AF52-124B70A7014E}"/>
              </a:ext>
            </a:extLst>
          </p:cNvPr>
          <p:cNvCxnSpPr>
            <a:cxnSpLocks/>
          </p:cNvCxnSpPr>
          <p:nvPr/>
        </p:nvCxnSpPr>
        <p:spPr>
          <a:xfrm flipH="1">
            <a:off x="4395373" y="6076891"/>
            <a:ext cx="318352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55B30A6E-4ECA-4F1B-BF88-E74BD54E6165}"/>
              </a:ext>
            </a:extLst>
          </p:cNvPr>
          <p:cNvGrpSpPr/>
          <p:nvPr/>
        </p:nvGrpSpPr>
        <p:grpSpPr>
          <a:xfrm>
            <a:off x="1995020" y="1842520"/>
            <a:ext cx="6023564" cy="4234371"/>
            <a:chOff x="1995020" y="1842520"/>
            <a:chExt cx="6023564" cy="4234371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xmlns="" id="{40F7E55C-73D4-4F60-829E-7A325244D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8899" y="1866158"/>
              <a:ext cx="0" cy="4210733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B8D26E38-1700-4D80-BE47-6F6E2CC4541A}"/>
                </a:ext>
              </a:extLst>
            </p:cNvPr>
            <p:cNvCxnSpPr>
              <a:cxnSpLocks/>
            </p:cNvCxnSpPr>
            <p:nvPr/>
          </p:nvCxnSpPr>
          <p:spPr>
            <a:xfrm>
              <a:off x="7920110" y="1842520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C3EA8567-F23B-45D2-A040-7CDDCE51A0C2}"/>
                </a:ext>
              </a:extLst>
            </p:cNvPr>
            <p:cNvCxnSpPr/>
            <p:nvPr/>
          </p:nvCxnSpPr>
          <p:spPr>
            <a:xfrm>
              <a:off x="7578899" y="1842520"/>
              <a:ext cx="341211" cy="0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1376F8F4-287F-4347-A680-97B510412043}"/>
                </a:ext>
              </a:extLst>
            </p:cNvPr>
            <p:cNvCxnSpPr>
              <a:cxnSpLocks/>
            </p:cNvCxnSpPr>
            <p:nvPr/>
          </p:nvCxnSpPr>
          <p:spPr>
            <a:xfrm>
              <a:off x="7920110" y="3731970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xmlns="" id="{88B9E0D8-A2D6-4376-9B17-95A39BA3D554}"/>
                </a:ext>
              </a:extLst>
            </p:cNvPr>
            <p:cNvCxnSpPr/>
            <p:nvPr/>
          </p:nvCxnSpPr>
          <p:spPr>
            <a:xfrm>
              <a:off x="7578899" y="3731970"/>
              <a:ext cx="341211" cy="0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xmlns="" id="{98BCBCBD-A392-46E2-84BC-8A6ADEA9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20" y="5093375"/>
              <a:ext cx="5583879" cy="983516"/>
            </a:xfrm>
            <a:prstGeom prst="bentConnector3">
              <a:avLst>
                <a:gd name="adj1" fmla="val 105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주소 입력</a:t>
            </a:r>
            <a:r>
              <a:rPr lang="en-US" altLang="ko-KR" sz="1400" b="1">
                <a:solidFill>
                  <a:srgbClr val="FF0000"/>
                </a:solidFill>
              </a:rPr>
              <a:t>, OTP </a:t>
            </a:r>
            <a:r>
              <a:rPr lang="ko-KR" altLang="en-US" sz="1400" b="1">
                <a:solidFill>
                  <a:srgbClr val="FF0000"/>
                </a:solidFill>
              </a:rPr>
              <a:t>생성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F825C7E-B790-4804-B5CA-3BC6D138CD39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7B40BCF-0B00-40B9-8062-67E37F8668D9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E6B9D66A-2798-4071-A0C8-7A875260D1BD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27F5F7C-9D29-44D4-8B97-AE77E6FDD03E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웹 애플리케이션</a:t>
            </a:r>
            <a:r>
              <a:rPr lang="en-US" altLang="ko-KR" b="1">
                <a:solidFill>
                  <a:srgbClr val="FF0000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FF000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FF0000"/>
                </a:solidFill>
              </a:rPr>
              <a:t>(OTP)</a:t>
            </a:r>
            <a:r>
              <a:rPr lang="ko-KR" altLang="en-US" sz="1400">
                <a:solidFill>
                  <a:srgbClr val="FF0000"/>
                </a:solidFill>
              </a:rPr>
              <a:t>가 생성된다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2DEDE54F-1DCF-4839-B1EB-EE4F0BC6D33A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5C562083-18EA-450A-9D2C-B2B40571FE5E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FC0C1527-103F-42F4-837C-CAA4796C5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A86028BB-8DFC-4293-8737-CC925DFB1657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A42B098-34C1-408E-BB4E-44964DAEF1FE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92DA28CE-203E-4AE2-9209-E281855200F6}"/>
              </a:ext>
            </a:extLst>
          </p:cNvPr>
          <p:cNvSpPr txBox="1"/>
          <p:nvPr/>
        </p:nvSpPr>
        <p:spPr>
          <a:xfrm>
            <a:off x="626191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6B1CBA4-8F13-40AB-A49E-681803423170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17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941915B5-7EEE-482A-AF52-124B70A7014E}"/>
              </a:ext>
            </a:extLst>
          </p:cNvPr>
          <p:cNvCxnSpPr>
            <a:cxnSpLocks/>
          </p:cNvCxnSpPr>
          <p:nvPr/>
        </p:nvCxnSpPr>
        <p:spPr>
          <a:xfrm flipH="1">
            <a:off x="4395373" y="6076891"/>
            <a:ext cx="318352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55B30A6E-4ECA-4F1B-BF88-E74BD54E6165}"/>
              </a:ext>
            </a:extLst>
          </p:cNvPr>
          <p:cNvGrpSpPr/>
          <p:nvPr/>
        </p:nvGrpSpPr>
        <p:grpSpPr>
          <a:xfrm>
            <a:off x="1995020" y="1842520"/>
            <a:ext cx="6023564" cy="4234371"/>
            <a:chOff x="1995020" y="1842520"/>
            <a:chExt cx="6023564" cy="4234371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xmlns="" id="{40F7E55C-73D4-4F60-829E-7A325244D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8899" y="1866158"/>
              <a:ext cx="0" cy="4210733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B8D26E38-1700-4D80-BE47-6F6E2CC4541A}"/>
                </a:ext>
              </a:extLst>
            </p:cNvPr>
            <p:cNvCxnSpPr>
              <a:cxnSpLocks/>
            </p:cNvCxnSpPr>
            <p:nvPr/>
          </p:nvCxnSpPr>
          <p:spPr>
            <a:xfrm>
              <a:off x="7920110" y="1842520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C3EA8567-F23B-45D2-A040-7CDDCE51A0C2}"/>
                </a:ext>
              </a:extLst>
            </p:cNvPr>
            <p:cNvCxnSpPr/>
            <p:nvPr/>
          </p:nvCxnSpPr>
          <p:spPr>
            <a:xfrm>
              <a:off x="7578899" y="1842520"/>
              <a:ext cx="341211" cy="0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1376F8F4-287F-4347-A680-97B510412043}"/>
                </a:ext>
              </a:extLst>
            </p:cNvPr>
            <p:cNvCxnSpPr>
              <a:cxnSpLocks/>
            </p:cNvCxnSpPr>
            <p:nvPr/>
          </p:nvCxnSpPr>
          <p:spPr>
            <a:xfrm>
              <a:off x="7920110" y="3731970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xmlns="" id="{88B9E0D8-A2D6-4376-9B17-95A39BA3D554}"/>
                </a:ext>
              </a:extLst>
            </p:cNvPr>
            <p:cNvCxnSpPr/>
            <p:nvPr/>
          </p:nvCxnSpPr>
          <p:spPr>
            <a:xfrm>
              <a:off x="7578899" y="3731970"/>
              <a:ext cx="341211" cy="0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xmlns="" id="{98BCBCBD-A392-46E2-84BC-8A6ADEA9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20" y="5093375"/>
              <a:ext cx="5583879" cy="983516"/>
            </a:xfrm>
            <a:prstGeom prst="bentConnector3">
              <a:avLst>
                <a:gd name="adj1" fmla="val 105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주소 입력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OTP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D984AA9-BFB2-42C7-9A6A-94689281540A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E6F9F6E-58F7-4C4D-BD4F-F4DBB8D5F908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22B66D4-DA8F-4587-846C-F1E7DA4BAC9C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B4C76A1-5E1C-4ED4-89F2-509A656EA4A7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248835B-E02C-42D3-993E-B58D233B2665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2A784FAE-03AB-4A5A-AF57-8F691357AA37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xmlns="" id="{2C0A3F89-D7FE-4C06-91AC-6719015A5E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AF4D1AC8-A95D-44DF-80A6-600BAD2BB3FA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6663081-C803-4322-9167-0F0475231CF0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FF0000"/>
                </a:solidFill>
              </a:rPr>
              <a:t>소켓통신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3319B46-CA87-4365-A7FC-1FA831945149}"/>
              </a:ext>
            </a:extLst>
          </p:cNvPr>
          <p:cNvSpPr txBox="1"/>
          <p:nvPr/>
        </p:nvSpPr>
        <p:spPr>
          <a:xfrm>
            <a:off x="626191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</a:rPr>
              <a:t>OTP, </a:t>
            </a:r>
            <a:r>
              <a:rPr lang="ko-KR" altLang="en-US" sz="1400" b="1">
                <a:solidFill>
                  <a:srgbClr val="FF0000"/>
                </a:solidFill>
              </a:rPr>
              <a:t>배송주소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19D80B2-85C0-442F-A038-2A9D0E3215A5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5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주소 입력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OTP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55B30A6E-4ECA-4F1B-BF88-E74BD54E6165}"/>
              </a:ext>
            </a:extLst>
          </p:cNvPr>
          <p:cNvGrpSpPr/>
          <p:nvPr/>
        </p:nvGrpSpPr>
        <p:grpSpPr>
          <a:xfrm>
            <a:off x="1995020" y="1842520"/>
            <a:ext cx="6023564" cy="4234371"/>
            <a:chOff x="1995020" y="1842520"/>
            <a:chExt cx="6023564" cy="4234371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xmlns="" id="{40F7E55C-73D4-4F60-829E-7A325244D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8899" y="1866158"/>
              <a:ext cx="0" cy="4210733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B8D26E38-1700-4D80-BE47-6F6E2CC4541A}"/>
                </a:ext>
              </a:extLst>
            </p:cNvPr>
            <p:cNvCxnSpPr>
              <a:cxnSpLocks/>
            </p:cNvCxnSpPr>
            <p:nvPr/>
          </p:nvCxnSpPr>
          <p:spPr>
            <a:xfrm>
              <a:off x="7920110" y="1842520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C3EA8567-F23B-45D2-A040-7CDDCE51A0C2}"/>
                </a:ext>
              </a:extLst>
            </p:cNvPr>
            <p:cNvCxnSpPr/>
            <p:nvPr/>
          </p:nvCxnSpPr>
          <p:spPr>
            <a:xfrm>
              <a:off x="7578899" y="1842520"/>
              <a:ext cx="341211" cy="0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1376F8F4-287F-4347-A680-97B510412043}"/>
                </a:ext>
              </a:extLst>
            </p:cNvPr>
            <p:cNvCxnSpPr>
              <a:cxnSpLocks/>
            </p:cNvCxnSpPr>
            <p:nvPr/>
          </p:nvCxnSpPr>
          <p:spPr>
            <a:xfrm>
              <a:off x="7920110" y="3731970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xmlns="" id="{88B9E0D8-A2D6-4376-9B17-95A39BA3D554}"/>
                </a:ext>
              </a:extLst>
            </p:cNvPr>
            <p:cNvCxnSpPr/>
            <p:nvPr/>
          </p:nvCxnSpPr>
          <p:spPr>
            <a:xfrm>
              <a:off x="7578899" y="3731970"/>
              <a:ext cx="341211" cy="0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xmlns="" id="{98BCBCBD-A392-46E2-84BC-8A6ADEA9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20" y="5093375"/>
              <a:ext cx="5583879" cy="983516"/>
            </a:xfrm>
            <a:prstGeom prst="bentConnector3">
              <a:avLst>
                <a:gd name="adj1" fmla="val 105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5F3E196-9E8F-413C-A06C-8B542CB02F0D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F483474-C1C2-4672-B7D3-E12F510B31EE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02185D7-007C-4C2F-BAAA-D1BEE0DD8BCD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중앙 제어 서버</a:t>
            </a:r>
            <a:r>
              <a:rPr lang="en-US" altLang="ko-KR" b="1">
                <a:solidFill>
                  <a:srgbClr val="FF0000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FF000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1DC793AD-32D2-4A5D-8461-76A104CF81FF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xmlns="" id="{C4D89F91-9683-46FF-ABAB-CFB5829BBE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2F42816C-569A-4184-B474-71C83C27383C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8E2D68-301A-4E50-8D08-C5B805191827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1AAF59B-910D-46CC-8FCF-C778057EC6B0}"/>
              </a:ext>
            </a:extLst>
          </p:cNvPr>
          <p:cNvSpPr txBox="1"/>
          <p:nvPr/>
        </p:nvSpPr>
        <p:spPr>
          <a:xfrm>
            <a:off x="626191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5B79F21-7445-4EF8-95FA-D5CC95C04688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</a:rPr>
              <a:t>OTP, </a:t>
            </a:r>
            <a:r>
              <a:rPr lang="ko-KR" altLang="en-US" sz="1400" b="1">
                <a:solidFill>
                  <a:srgbClr val="FF0000"/>
                </a:solidFill>
              </a:rPr>
              <a:t>배송주소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보관함 번호 </a:t>
            </a:r>
            <a:r>
              <a:rPr lang="en-US" altLang="ko-KR" sz="1400" b="1">
                <a:solidFill>
                  <a:srgbClr val="FF0000"/>
                </a:solidFill>
              </a:rPr>
              <a:t>(MQTT</a:t>
            </a:r>
            <a:r>
              <a:rPr lang="ko-KR" altLang="en-US" sz="1400" b="1">
                <a:solidFill>
                  <a:srgbClr val="FF0000"/>
                </a:solidFill>
              </a:rPr>
              <a:t>통신</a:t>
            </a:r>
            <a:r>
              <a:rPr lang="en-US" altLang="ko-KR" sz="1400" b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주소 입력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OTP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40F7E55C-73D4-4F60-829E-7A325244DD71}"/>
              </a:ext>
            </a:extLst>
          </p:cNvPr>
          <p:cNvCxnSpPr>
            <a:cxnSpLocks/>
          </p:cNvCxnSpPr>
          <p:nvPr/>
        </p:nvCxnSpPr>
        <p:spPr>
          <a:xfrm flipH="1" flipV="1">
            <a:off x="7578899" y="1866159"/>
            <a:ext cx="10131" cy="1865811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B8D26E38-1700-4D80-BE47-6F6E2CC4541A}"/>
              </a:ext>
            </a:extLst>
          </p:cNvPr>
          <p:cNvCxnSpPr>
            <a:cxnSpLocks/>
          </p:cNvCxnSpPr>
          <p:nvPr/>
        </p:nvCxnSpPr>
        <p:spPr>
          <a:xfrm>
            <a:off x="7920110" y="184252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C3EA8567-F23B-45D2-A040-7CDDCE51A0C2}"/>
              </a:ext>
            </a:extLst>
          </p:cNvPr>
          <p:cNvCxnSpPr/>
          <p:nvPr/>
        </p:nvCxnSpPr>
        <p:spPr>
          <a:xfrm>
            <a:off x="7578899" y="184252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376F8F4-287F-4347-A680-97B510412043}"/>
              </a:ext>
            </a:extLst>
          </p:cNvPr>
          <p:cNvCxnSpPr>
            <a:cxnSpLocks/>
          </p:cNvCxnSpPr>
          <p:nvPr/>
        </p:nvCxnSpPr>
        <p:spPr>
          <a:xfrm>
            <a:off x="7920110" y="3731970"/>
            <a:ext cx="9847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8B9E0D8-A2D6-4376-9B17-95A39BA3D554}"/>
              </a:ext>
            </a:extLst>
          </p:cNvPr>
          <p:cNvCxnSpPr/>
          <p:nvPr/>
        </p:nvCxnSpPr>
        <p:spPr>
          <a:xfrm>
            <a:off x="7578899" y="3731970"/>
            <a:ext cx="341211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98BCBCBD-A392-46E2-84BC-8A6ADEA9D70C}"/>
              </a:ext>
            </a:extLst>
          </p:cNvPr>
          <p:cNvCxnSpPr>
            <a:cxnSpLocks/>
          </p:cNvCxnSpPr>
          <p:nvPr/>
        </p:nvCxnSpPr>
        <p:spPr>
          <a:xfrm>
            <a:off x="1995020" y="5093375"/>
            <a:ext cx="5583879" cy="983516"/>
          </a:xfrm>
          <a:prstGeom prst="bentConnector3">
            <a:avLst>
              <a:gd name="adj1" fmla="val 105"/>
            </a:avLst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C7497693-E5AC-4CCD-9D42-F1BA019F8291}"/>
              </a:ext>
            </a:extLst>
          </p:cNvPr>
          <p:cNvCxnSpPr>
            <a:cxnSpLocks/>
          </p:cNvCxnSpPr>
          <p:nvPr/>
        </p:nvCxnSpPr>
        <p:spPr>
          <a:xfrm>
            <a:off x="7578899" y="3763479"/>
            <a:ext cx="1" cy="231341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EDC2D6B-DD3D-4358-8A16-CA076BCA1686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98C0999-50A6-4992-9820-DAA87D95F7BF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F67D59A-E375-4F35-8470-50678832967A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E3D26828-0FEC-420D-8FC1-F9B295F6F5BB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4C80FDC0-E835-42B5-A632-C3BB28AF23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xmlns="" id="{4E6F87C8-5601-40F5-925E-D7821BF8CB00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23611047-CD01-48D3-84B7-D0CA1F509863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5D23DA0C-5A12-4C82-AF44-5F4E88FC6FB1}"/>
              </a:ext>
            </a:extLst>
          </p:cNvPr>
          <p:cNvSpPr txBox="1"/>
          <p:nvPr/>
        </p:nvSpPr>
        <p:spPr>
          <a:xfrm>
            <a:off x="626191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6C29559-C573-45FB-A389-8485E25F49AC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433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주소 입력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OTP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40F7E55C-73D4-4F60-829E-7A325244DD71}"/>
              </a:ext>
            </a:extLst>
          </p:cNvPr>
          <p:cNvCxnSpPr>
            <a:cxnSpLocks/>
          </p:cNvCxnSpPr>
          <p:nvPr/>
        </p:nvCxnSpPr>
        <p:spPr>
          <a:xfrm flipH="1" flipV="1">
            <a:off x="7578899" y="1866159"/>
            <a:ext cx="10131" cy="1865811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B8D26E38-1700-4D80-BE47-6F6E2CC4541A}"/>
              </a:ext>
            </a:extLst>
          </p:cNvPr>
          <p:cNvCxnSpPr>
            <a:cxnSpLocks/>
          </p:cNvCxnSpPr>
          <p:nvPr/>
        </p:nvCxnSpPr>
        <p:spPr>
          <a:xfrm>
            <a:off x="7920110" y="184252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C3EA8567-F23B-45D2-A040-7CDDCE51A0C2}"/>
              </a:ext>
            </a:extLst>
          </p:cNvPr>
          <p:cNvCxnSpPr/>
          <p:nvPr/>
        </p:nvCxnSpPr>
        <p:spPr>
          <a:xfrm>
            <a:off x="7578899" y="184252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376F8F4-287F-4347-A680-97B510412043}"/>
              </a:ext>
            </a:extLst>
          </p:cNvPr>
          <p:cNvCxnSpPr>
            <a:cxnSpLocks/>
          </p:cNvCxnSpPr>
          <p:nvPr/>
        </p:nvCxnSpPr>
        <p:spPr>
          <a:xfrm>
            <a:off x="7920110" y="373197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8B9E0D8-A2D6-4376-9B17-95A39BA3D554}"/>
              </a:ext>
            </a:extLst>
          </p:cNvPr>
          <p:cNvCxnSpPr/>
          <p:nvPr/>
        </p:nvCxnSpPr>
        <p:spPr>
          <a:xfrm>
            <a:off x="7578899" y="373197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98BCBCBD-A392-46E2-84BC-8A6ADEA9D70C}"/>
              </a:ext>
            </a:extLst>
          </p:cNvPr>
          <p:cNvCxnSpPr>
            <a:cxnSpLocks/>
          </p:cNvCxnSpPr>
          <p:nvPr/>
        </p:nvCxnSpPr>
        <p:spPr>
          <a:xfrm>
            <a:off x="1995020" y="5093375"/>
            <a:ext cx="5583879" cy="983516"/>
          </a:xfrm>
          <a:prstGeom prst="bentConnector3">
            <a:avLst>
              <a:gd name="adj1" fmla="val 1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C7497693-E5AC-4CCD-9D42-F1BA019F8291}"/>
              </a:ext>
            </a:extLst>
          </p:cNvPr>
          <p:cNvCxnSpPr>
            <a:cxnSpLocks/>
          </p:cNvCxnSpPr>
          <p:nvPr/>
        </p:nvCxnSpPr>
        <p:spPr>
          <a:xfrm>
            <a:off x="7578899" y="3763479"/>
            <a:ext cx="1" cy="2313412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039694B-E96C-43A7-A468-08ECBB4A9560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6754212-804A-40CB-B13F-98C065ABA788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31376F-5B4C-477F-B091-7C391DF9C477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C2958E59-0CE2-4165-8A25-6589179CB848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xmlns="" id="{517DC899-6E8C-4577-8DF3-974AFAD9C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3BEEA597-A711-4330-B0D0-AFC5C08A6B50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F24FAA60-CC59-4D09-97B7-58C609F97FC8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BAA09B9-D7BD-41BD-A032-D32840889207}"/>
              </a:ext>
            </a:extLst>
          </p:cNvPr>
          <p:cNvSpPr txBox="1"/>
          <p:nvPr/>
        </p:nvSpPr>
        <p:spPr>
          <a:xfrm>
            <a:off x="626191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A2971EC7-D959-4D43-BA07-57B6787D68C5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모바일 애플리케이션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FF000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FF0000"/>
                </a:solidFill>
              </a:rPr>
              <a:t>OTP</a:t>
            </a:r>
            <a:r>
              <a:rPr lang="ko-KR" altLang="en-US" sz="1400">
                <a:solidFill>
                  <a:srgbClr val="FF000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3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생성된 비밀번호 입력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40F7E55C-73D4-4F60-829E-7A325244DD71}"/>
              </a:ext>
            </a:extLst>
          </p:cNvPr>
          <p:cNvCxnSpPr>
            <a:cxnSpLocks/>
          </p:cNvCxnSpPr>
          <p:nvPr/>
        </p:nvCxnSpPr>
        <p:spPr>
          <a:xfrm flipH="1" flipV="1">
            <a:off x="7578899" y="1866159"/>
            <a:ext cx="10131" cy="1865811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B8D26E38-1700-4D80-BE47-6F6E2CC4541A}"/>
              </a:ext>
            </a:extLst>
          </p:cNvPr>
          <p:cNvCxnSpPr>
            <a:cxnSpLocks/>
          </p:cNvCxnSpPr>
          <p:nvPr/>
        </p:nvCxnSpPr>
        <p:spPr>
          <a:xfrm>
            <a:off x="7920110" y="184252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C3EA8567-F23B-45D2-A040-7CDDCE51A0C2}"/>
              </a:ext>
            </a:extLst>
          </p:cNvPr>
          <p:cNvCxnSpPr/>
          <p:nvPr/>
        </p:nvCxnSpPr>
        <p:spPr>
          <a:xfrm>
            <a:off x="7578899" y="184252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376F8F4-287F-4347-A680-97B510412043}"/>
              </a:ext>
            </a:extLst>
          </p:cNvPr>
          <p:cNvCxnSpPr>
            <a:cxnSpLocks/>
          </p:cNvCxnSpPr>
          <p:nvPr/>
        </p:nvCxnSpPr>
        <p:spPr>
          <a:xfrm>
            <a:off x="7920110" y="373197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8B9E0D8-A2D6-4376-9B17-95A39BA3D554}"/>
              </a:ext>
            </a:extLst>
          </p:cNvPr>
          <p:cNvCxnSpPr/>
          <p:nvPr/>
        </p:nvCxnSpPr>
        <p:spPr>
          <a:xfrm>
            <a:off x="7578899" y="373197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98BCBCBD-A392-46E2-84BC-8A6ADEA9D70C}"/>
              </a:ext>
            </a:extLst>
          </p:cNvPr>
          <p:cNvCxnSpPr>
            <a:cxnSpLocks/>
          </p:cNvCxnSpPr>
          <p:nvPr/>
        </p:nvCxnSpPr>
        <p:spPr>
          <a:xfrm>
            <a:off x="1995020" y="5093375"/>
            <a:ext cx="5583879" cy="983516"/>
          </a:xfrm>
          <a:prstGeom prst="bentConnector3">
            <a:avLst>
              <a:gd name="adj1" fmla="val 1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C7497693-E5AC-4CCD-9D42-F1BA019F8291}"/>
              </a:ext>
            </a:extLst>
          </p:cNvPr>
          <p:cNvCxnSpPr>
            <a:cxnSpLocks/>
          </p:cNvCxnSpPr>
          <p:nvPr/>
        </p:nvCxnSpPr>
        <p:spPr>
          <a:xfrm>
            <a:off x="7578899" y="3763479"/>
            <a:ext cx="1" cy="2313412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543EB62-7F81-407E-9440-0C484385C9B8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9B6E252-7633-47F1-82A1-8CB33EBCFA91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웹 애플리케이션</a:t>
            </a:r>
            <a:r>
              <a:rPr lang="en-US" altLang="ko-KR" b="1">
                <a:solidFill>
                  <a:srgbClr val="FF0000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FF0000"/>
                </a:solidFill>
              </a:rPr>
              <a:t>비밀번호를 입력받는다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DB04061-F448-4CAE-AD70-5D0CCCCCC9D0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0D04B3E7-C9DA-4330-9E39-A1FC318F6945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95A39C21-5482-4F3D-89D4-74C336B95C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77826D8C-1711-46FF-998B-68B2AFA7A6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4A46057-A62C-4724-8237-CD7DED7BF100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9BDA06D-FEEA-485B-AC8D-AAEA3C75BBCE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7928FB09-9BD2-424F-963E-A21FE220621B}"/>
              </a:ext>
            </a:extLst>
          </p:cNvPr>
          <p:cNvSpPr txBox="1"/>
          <p:nvPr/>
        </p:nvSpPr>
        <p:spPr>
          <a:xfrm>
            <a:off x="808183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비밀번호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59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아이디어 선정 배경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16657" y="5040774"/>
            <a:ext cx="6554775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772F9C"/>
                </a:solidFill>
              </a:rPr>
              <a:t>높은 지연</a:t>
            </a:r>
            <a:r>
              <a:rPr lang="en-US" altLang="ko-KR" b="1" dirty="0">
                <a:solidFill>
                  <a:srgbClr val="772F9C"/>
                </a:solidFill>
              </a:rPr>
              <a:t>/</a:t>
            </a:r>
            <a:r>
              <a:rPr lang="ko-KR" altLang="en-US" b="1" dirty="0">
                <a:solidFill>
                  <a:srgbClr val="772F9C"/>
                </a:solidFill>
              </a:rPr>
              <a:t>분실 </a:t>
            </a:r>
            <a:r>
              <a:rPr lang="ko-KR" altLang="en-US" b="1" dirty="0" err="1">
                <a:solidFill>
                  <a:srgbClr val="772F9C"/>
                </a:solidFill>
              </a:rPr>
              <a:t>민원율</a:t>
            </a:r>
            <a:endParaRPr lang="en-US" altLang="ko-KR" b="1" dirty="0">
              <a:solidFill>
                <a:srgbClr val="772F9C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2060"/>
                </a:solidFill>
              </a:rPr>
              <a:t>다른 민원보다 압도적으로 높은 수치</a:t>
            </a:r>
            <a:r>
              <a:rPr lang="en-US" altLang="ko-KR" sz="1400" dirty="0">
                <a:solidFill>
                  <a:srgbClr val="002060"/>
                </a:solidFill>
              </a:rPr>
              <a:t>(</a:t>
            </a:r>
            <a:r>
              <a:rPr lang="ko-KR" altLang="en-US" sz="1400" dirty="0">
                <a:solidFill>
                  <a:srgbClr val="002060"/>
                </a:solidFill>
              </a:rPr>
              <a:t>평균 </a:t>
            </a:r>
            <a:r>
              <a:rPr lang="en-US" altLang="ko-KR" sz="1400" dirty="0">
                <a:solidFill>
                  <a:srgbClr val="002060"/>
                </a:solidFill>
              </a:rPr>
              <a:t>60%)</a:t>
            </a:r>
            <a:r>
              <a:rPr lang="ko-KR" altLang="en-US" sz="1400" dirty="0">
                <a:solidFill>
                  <a:srgbClr val="002060"/>
                </a:solidFill>
              </a:rPr>
              <a:t>의 지연</a:t>
            </a:r>
            <a:r>
              <a:rPr lang="en-US" altLang="ko-KR" sz="1400" dirty="0">
                <a:solidFill>
                  <a:srgbClr val="002060"/>
                </a:solidFill>
              </a:rPr>
              <a:t>/</a:t>
            </a:r>
            <a:r>
              <a:rPr lang="ko-KR" altLang="en-US" sz="1400" dirty="0">
                <a:solidFill>
                  <a:srgbClr val="002060"/>
                </a:solidFill>
              </a:rPr>
              <a:t>분실로 인한 민원</a:t>
            </a:r>
            <a:endParaRPr lang="en-US" altLang="ko-KR" sz="1400" dirty="0">
              <a:solidFill>
                <a:srgbClr val="00206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B3D4F85-323E-4AAB-B6A4-0960416838DF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90E296D-A2F9-41BE-8D49-F5BFD661DB38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B016D81-2A9E-42E5-B933-3BA778E3D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12" y="1758709"/>
            <a:ext cx="6554775" cy="278578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0B72F2A-AFF3-4781-B857-25665C54B110}"/>
              </a:ext>
            </a:extLst>
          </p:cNvPr>
          <p:cNvSpPr/>
          <p:nvPr/>
        </p:nvSpPr>
        <p:spPr>
          <a:xfrm>
            <a:off x="3966882" y="2126973"/>
            <a:ext cx="1054327" cy="2404686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1A6DAF-FB63-4A7F-B3AF-14938B2D05F4}"/>
              </a:ext>
            </a:extLst>
          </p:cNvPr>
          <p:cNvSpPr txBox="1"/>
          <p:nvPr/>
        </p:nvSpPr>
        <p:spPr>
          <a:xfrm>
            <a:off x="3299783" y="4517892"/>
            <a:ext cx="618521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/>
              <a:t>소비자민원평가</a:t>
            </a:r>
            <a:r>
              <a:rPr lang="en-US" altLang="ko-KR" sz="1200"/>
              <a:t> </a:t>
            </a:r>
            <a:r>
              <a:rPr lang="ko-KR" altLang="en-US" sz="1200"/>
              <a:t>택배분야 </a:t>
            </a:r>
            <a:r>
              <a:rPr lang="en-US" altLang="ko-KR" sz="1200"/>
              <a:t>/ 2019.06</a:t>
            </a:r>
          </a:p>
        </p:txBody>
      </p:sp>
    </p:spTree>
    <p:extLst>
      <p:ext uri="{BB962C8B-B14F-4D97-AF65-F5344CB8AC3E}">
        <p14:creationId xmlns:p14="http://schemas.microsoft.com/office/powerpoint/2010/main" val="171565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생성된 비밀번호 입력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40F7E55C-73D4-4F60-829E-7A325244DD71}"/>
              </a:ext>
            </a:extLst>
          </p:cNvPr>
          <p:cNvCxnSpPr>
            <a:cxnSpLocks/>
          </p:cNvCxnSpPr>
          <p:nvPr/>
        </p:nvCxnSpPr>
        <p:spPr>
          <a:xfrm flipH="1" flipV="1">
            <a:off x="7578899" y="1866159"/>
            <a:ext cx="10131" cy="1865811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B8D26E38-1700-4D80-BE47-6F6E2CC4541A}"/>
              </a:ext>
            </a:extLst>
          </p:cNvPr>
          <p:cNvCxnSpPr>
            <a:cxnSpLocks/>
          </p:cNvCxnSpPr>
          <p:nvPr/>
        </p:nvCxnSpPr>
        <p:spPr>
          <a:xfrm>
            <a:off x="7920110" y="184252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C3EA8567-F23B-45D2-A040-7CDDCE51A0C2}"/>
              </a:ext>
            </a:extLst>
          </p:cNvPr>
          <p:cNvCxnSpPr/>
          <p:nvPr/>
        </p:nvCxnSpPr>
        <p:spPr>
          <a:xfrm>
            <a:off x="7578899" y="184252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376F8F4-287F-4347-A680-97B510412043}"/>
              </a:ext>
            </a:extLst>
          </p:cNvPr>
          <p:cNvCxnSpPr>
            <a:cxnSpLocks/>
          </p:cNvCxnSpPr>
          <p:nvPr/>
        </p:nvCxnSpPr>
        <p:spPr>
          <a:xfrm>
            <a:off x="7920110" y="373197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8B9E0D8-A2D6-4376-9B17-95A39BA3D554}"/>
              </a:ext>
            </a:extLst>
          </p:cNvPr>
          <p:cNvCxnSpPr/>
          <p:nvPr/>
        </p:nvCxnSpPr>
        <p:spPr>
          <a:xfrm>
            <a:off x="7578899" y="373197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98BCBCBD-A392-46E2-84BC-8A6ADEA9D70C}"/>
              </a:ext>
            </a:extLst>
          </p:cNvPr>
          <p:cNvCxnSpPr>
            <a:cxnSpLocks/>
          </p:cNvCxnSpPr>
          <p:nvPr/>
        </p:nvCxnSpPr>
        <p:spPr>
          <a:xfrm>
            <a:off x="1995020" y="5093375"/>
            <a:ext cx="5583879" cy="983516"/>
          </a:xfrm>
          <a:prstGeom prst="bentConnector3">
            <a:avLst>
              <a:gd name="adj1" fmla="val 1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C7497693-E5AC-4CCD-9D42-F1BA019F8291}"/>
              </a:ext>
            </a:extLst>
          </p:cNvPr>
          <p:cNvCxnSpPr>
            <a:cxnSpLocks/>
          </p:cNvCxnSpPr>
          <p:nvPr/>
        </p:nvCxnSpPr>
        <p:spPr>
          <a:xfrm>
            <a:off x="7578899" y="3763479"/>
            <a:ext cx="1" cy="2313412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4126B26-2F83-489D-9AB7-2542E715A0D2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E0A04636-F6BD-4EDA-AA47-903E17943A1E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웹 애플리케이션</a:t>
            </a:r>
            <a:r>
              <a:rPr lang="en-US" altLang="ko-KR" b="1">
                <a:solidFill>
                  <a:srgbClr val="7030A0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59818A4-2067-4107-8808-CDA43F8C2C74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5819F762-40D1-494A-BF52-4A0FB23797C3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xmlns="" id="{00E7CD0E-3B26-44D6-9212-C318CDBEA1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2B8C1455-D75F-45B5-AD24-1932560254DF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CD550B0-57D2-44C4-B3D0-9CD9D74E1A59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FF0000"/>
                </a:solidFill>
              </a:rPr>
              <a:t>소켓통신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035677D-39A0-440A-AC71-F51ED1D948AD}"/>
              </a:ext>
            </a:extLst>
          </p:cNvPr>
          <p:cNvSpPr txBox="1"/>
          <p:nvPr/>
        </p:nvSpPr>
        <p:spPr>
          <a:xfrm>
            <a:off x="808183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FF0000"/>
                </a:solidFill>
              </a:rPr>
              <a:t>비밀번호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9F31498-6BCF-44C7-8D26-B9107A7DB6E4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278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생성된 비밀번호 입력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40F7E55C-73D4-4F60-829E-7A325244DD71}"/>
              </a:ext>
            </a:extLst>
          </p:cNvPr>
          <p:cNvCxnSpPr>
            <a:cxnSpLocks/>
          </p:cNvCxnSpPr>
          <p:nvPr/>
        </p:nvCxnSpPr>
        <p:spPr>
          <a:xfrm flipH="1" flipV="1">
            <a:off x="7578899" y="1866159"/>
            <a:ext cx="10131" cy="1865811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B8D26E38-1700-4D80-BE47-6F6E2CC4541A}"/>
              </a:ext>
            </a:extLst>
          </p:cNvPr>
          <p:cNvCxnSpPr>
            <a:cxnSpLocks/>
          </p:cNvCxnSpPr>
          <p:nvPr/>
        </p:nvCxnSpPr>
        <p:spPr>
          <a:xfrm>
            <a:off x="7920110" y="184252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C3EA8567-F23B-45D2-A040-7CDDCE51A0C2}"/>
              </a:ext>
            </a:extLst>
          </p:cNvPr>
          <p:cNvCxnSpPr/>
          <p:nvPr/>
        </p:nvCxnSpPr>
        <p:spPr>
          <a:xfrm>
            <a:off x="7578899" y="184252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376F8F4-287F-4347-A680-97B510412043}"/>
              </a:ext>
            </a:extLst>
          </p:cNvPr>
          <p:cNvCxnSpPr>
            <a:cxnSpLocks/>
          </p:cNvCxnSpPr>
          <p:nvPr/>
        </p:nvCxnSpPr>
        <p:spPr>
          <a:xfrm>
            <a:off x="7920110" y="373197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8B9E0D8-A2D6-4376-9B17-95A39BA3D554}"/>
              </a:ext>
            </a:extLst>
          </p:cNvPr>
          <p:cNvCxnSpPr/>
          <p:nvPr/>
        </p:nvCxnSpPr>
        <p:spPr>
          <a:xfrm>
            <a:off x="7578899" y="373197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98BCBCBD-A392-46E2-84BC-8A6ADEA9D70C}"/>
              </a:ext>
            </a:extLst>
          </p:cNvPr>
          <p:cNvCxnSpPr>
            <a:cxnSpLocks/>
          </p:cNvCxnSpPr>
          <p:nvPr/>
        </p:nvCxnSpPr>
        <p:spPr>
          <a:xfrm>
            <a:off x="1995020" y="5093375"/>
            <a:ext cx="5583879" cy="983516"/>
          </a:xfrm>
          <a:prstGeom prst="bentConnector3">
            <a:avLst>
              <a:gd name="adj1" fmla="val 1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C7497693-E5AC-4CCD-9D42-F1BA019F8291}"/>
              </a:ext>
            </a:extLst>
          </p:cNvPr>
          <p:cNvCxnSpPr>
            <a:cxnSpLocks/>
          </p:cNvCxnSpPr>
          <p:nvPr/>
        </p:nvCxnSpPr>
        <p:spPr>
          <a:xfrm>
            <a:off x="7578899" y="3763479"/>
            <a:ext cx="1" cy="2313412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46CA8E8-40F4-468B-B83D-66165CEC0E30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A90034E-0277-44F9-8325-0344A691B35A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865956A-4C3F-497B-9856-B935EC07CDCE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중앙 제어 서버</a:t>
            </a:r>
            <a:r>
              <a:rPr lang="en-US" altLang="ko-KR" b="1">
                <a:solidFill>
                  <a:srgbClr val="FF0000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FF000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D7A51288-02F5-4F3C-9121-581F528940C0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4324E3C6-4207-4D38-BE18-785947129C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0401F678-B302-46DD-B348-09FC5EC70277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AE981506-E825-48C6-92A9-AD8BB088767C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D30B4A7-365F-4A7C-BCA9-1BE0BDC0476C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215CE420-8026-41FD-A17B-FA1EB63B2EEA}"/>
              </a:ext>
            </a:extLst>
          </p:cNvPr>
          <p:cNvSpPr txBox="1"/>
          <p:nvPr/>
        </p:nvSpPr>
        <p:spPr>
          <a:xfrm>
            <a:off x="808183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비밀번호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3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FF0000"/>
                </a:solidFill>
              </a:rPr>
              <a:t>도어락 제어 신호 </a:t>
            </a:r>
            <a:r>
              <a:rPr lang="en-US" altLang="ko-KR" sz="1400" b="1">
                <a:solidFill>
                  <a:srgbClr val="FF0000"/>
                </a:solidFill>
              </a:rPr>
              <a:t>(MQTT</a:t>
            </a:r>
            <a:r>
              <a:rPr lang="ko-KR" altLang="en-US" sz="1400" b="1">
                <a:solidFill>
                  <a:srgbClr val="FF0000"/>
                </a:solidFill>
              </a:rPr>
              <a:t>통신</a:t>
            </a:r>
            <a:r>
              <a:rPr lang="en-US" altLang="ko-KR" sz="1400" b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생성된 비밀번호 입력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376F8F4-287F-4347-A680-97B510412043}"/>
              </a:ext>
            </a:extLst>
          </p:cNvPr>
          <p:cNvCxnSpPr>
            <a:cxnSpLocks/>
          </p:cNvCxnSpPr>
          <p:nvPr/>
        </p:nvCxnSpPr>
        <p:spPr>
          <a:xfrm>
            <a:off x="7920110" y="373197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8B9E0D8-A2D6-4376-9B17-95A39BA3D554}"/>
              </a:ext>
            </a:extLst>
          </p:cNvPr>
          <p:cNvCxnSpPr/>
          <p:nvPr/>
        </p:nvCxnSpPr>
        <p:spPr>
          <a:xfrm>
            <a:off x="7578899" y="373197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1913C42-B78C-45E1-9AFE-B82BFEDD8F04}"/>
              </a:ext>
            </a:extLst>
          </p:cNvPr>
          <p:cNvGrpSpPr/>
          <p:nvPr/>
        </p:nvGrpSpPr>
        <p:grpSpPr>
          <a:xfrm>
            <a:off x="1995020" y="1842520"/>
            <a:ext cx="6023564" cy="4234371"/>
            <a:chOff x="1995020" y="1842520"/>
            <a:chExt cx="6023564" cy="4234371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xmlns="" id="{40F7E55C-73D4-4F60-829E-7A325244DD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78899" y="1866159"/>
              <a:ext cx="10131" cy="1865811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B8D26E38-1700-4D80-BE47-6F6E2CC4541A}"/>
                </a:ext>
              </a:extLst>
            </p:cNvPr>
            <p:cNvCxnSpPr>
              <a:cxnSpLocks/>
            </p:cNvCxnSpPr>
            <p:nvPr/>
          </p:nvCxnSpPr>
          <p:spPr>
            <a:xfrm>
              <a:off x="7920110" y="1842520"/>
              <a:ext cx="98474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C3EA8567-F23B-45D2-A040-7CDDCE51A0C2}"/>
                </a:ext>
              </a:extLst>
            </p:cNvPr>
            <p:cNvCxnSpPr/>
            <p:nvPr/>
          </p:nvCxnSpPr>
          <p:spPr>
            <a:xfrm>
              <a:off x="7578899" y="1842520"/>
              <a:ext cx="341211" cy="0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xmlns="" id="{98BCBCBD-A392-46E2-84BC-8A6ADEA9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20" y="5093375"/>
              <a:ext cx="5583879" cy="983516"/>
            </a:xfrm>
            <a:prstGeom prst="bentConnector3">
              <a:avLst>
                <a:gd name="adj1" fmla="val 105"/>
              </a:avLst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C7497693-E5AC-4CCD-9D42-F1BA019F8291}"/>
                </a:ext>
              </a:extLst>
            </p:cNvPr>
            <p:cNvCxnSpPr>
              <a:cxnSpLocks/>
            </p:cNvCxnSpPr>
            <p:nvPr/>
          </p:nvCxnSpPr>
          <p:spPr>
            <a:xfrm>
              <a:off x="7578899" y="3763479"/>
              <a:ext cx="1" cy="2313412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EF96120-0E97-4430-87ED-DEBFA22ACC5D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0C17D40-D5A6-40DF-8904-C79B17E50025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7D09F90-0E00-4D39-9135-59168DB3F441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C8328476-30F1-484A-A945-5BDC4EADEA72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205918B0-34C3-4995-99DC-229A8C0D7F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33B25AB0-09EB-4A96-B6FB-34B8355E8BDC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970ED67-4C7F-46AE-9DC9-29A8C2FBABDD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F010D4B-E6F3-49C5-816C-61FF09DFD283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1130A80-704C-44D9-ACC2-9884F0A0C1E5}"/>
              </a:ext>
            </a:extLst>
          </p:cNvPr>
          <p:cNvSpPr txBox="1"/>
          <p:nvPr/>
        </p:nvSpPr>
        <p:spPr>
          <a:xfrm>
            <a:off x="808183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비밀번호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0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생성된 비밀번호 입력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40F7E55C-73D4-4F60-829E-7A325244DD71}"/>
              </a:ext>
            </a:extLst>
          </p:cNvPr>
          <p:cNvCxnSpPr>
            <a:cxnSpLocks/>
          </p:cNvCxnSpPr>
          <p:nvPr/>
        </p:nvCxnSpPr>
        <p:spPr>
          <a:xfrm flipH="1" flipV="1">
            <a:off x="7578899" y="1866159"/>
            <a:ext cx="10131" cy="1865811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B8D26E38-1700-4D80-BE47-6F6E2CC4541A}"/>
              </a:ext>
            </a:extLst>
          </p:cNvPr>
          <p:cNvCxnSpPr>
            <a:cxnSpLocks/>
          </p:cNvCxnSpPr>
          <p:nvPr/>
        </p:nvCxnSpPr>
        <p:spPr>
          <a:xfrm>
            <a:off x="7920110" y="184252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C3EA8567-F23B-45D2-A040-7CDDCE51A0C2}"/>
              </a:ext>
            </a:extLst>
          </p:cNvPr>
          <p:cNvCxnSpPr/>
          <p:nvPr/>
        </p:nvCxnSpPr>
        <p:spPr>
          <a:xfrm>
            <a:off x="7578899" y="184252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376F8F4-287F-4347-A680-97B510412043}"/>
              </a:ext>
            </a:extLst>
          </p:cNvPr>
          <p:cNvCxnSpPr>
            <a:cxnSpLocks/>
          </p:cNvCxnSpPr>
          <p:nvPr/>
        </p:nvCxnSpPr>
        <p:spPr>
          <a:xfrm>
            <a:off x="7920110" y="373197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8B9E0D8-A2D6-4376-9B17-95A39BA3D554}"/>
              </a:ext>
            </a:extLst>
          </p:cNvPr>
          <p:cNvCxnSpPr/>
          <p:nvPr/>
        </p:nvCxnSpPr>
        <p:spPr>
          <a:xfrm>
            <a:off x="7578899" y="373197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98BCBCBD-A392-46E2-84BC-8A6ADEA9D70C}"/>
              </a:ext>
            </a:extLst>
          </p:cNvPr>
          <p:cNvCxnSpPr>
            <a:cxnSpLocks/>
          </p:cNvCxnSpPr>
          <p:nvPr/>
        </p:nvCxnSpPr>
        <p:spPr>
          <a:xfrm>
            <a:off x="1995020" y="5093375"/>
            <a:ext cx="5583879" cy="983516"/>
          </a:xfrm>
          <a:prstGeom prst="bentConnector3">
            <a:avLst>
              <a:gd name="adj1" fmla="val 1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C7497693-E5AC-4CCD-9D42-F1BA019F8291}"/>
              </a:ext>
            </a:extLst>
          </p:cNvPr>
          <p:cNvCxnSpPr>
            <a:cxnSpLocks/>
          </p:cNvCxnSpPr>
          <p:nvPr/>
        </p:nvCxnSpPr>
        <p:spPr>
          <a:xfrm>
            <a:off x="7578899" y="3763479"/>
            <a:ext cx="1" cy="2313412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E113C25-B12B-4CE0-8927-2BBF46A3CACD}"/>
              </a:ext>
            </a:extLst>
          </p:cNvPr>
          <p:cNvCxnSpPr/>
          <p:nvPr/>
        </p:nvCxnSpPr>
        <p:spPr>
          <a:xfrm>
            <a:off x="7300137" y="1344752"/>
            <a:ext cx="989423" cy="280614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9FDEFB1C-C3B2-43F4-A350-31F5BE7EB941}"/>
              </a:ext>
            </a:extLst>
          </p:cNvPr>
          <p:cNvCxnSpPr>
            <a:cxnSpLocks/>
          </p:cNvCxnSpPr>
          <p:nvPr/>
        </p:nvCxnSpPr>
        <p:spPr>
          <a:xfrm flipV="1">
            <a:off x="7285147" y="2923587"/>
            <a:ext cx="989423" cy="3502827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F1AB3420-A876-4772-803E-9A51DBE35584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라즈베리파이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FF000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00DF153-489D-4CDF-A61A-83073A7E2230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71DCDCE-6959-4D11-A0F4-EF5706C4B547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4D4330FA-2029-422F-A3C4-EA5A5BD8675F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358A14DA-69BB-4AE0-815E-842F919F68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FDCBE416-6485-4FC2-8262-C5AA9840DEFF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11BA3B4C-05A2-498D-B8C4-C3BCF9CBCB24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7D9269DF-4587-456F-8C04-AE87AF6DCD1B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828B9F3-602D-41CE-992D-6F5793825DBB}"/>
              </a:ext>
            </a:extLst>
          </p:cNvPr>
          <p:cNvSpPr txBox="1"/>
          <p:nvPr/>
        </p:nvSpPr>
        <p:spPr>
          <a:xfrm>
            <a:off x="808183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비밀번호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704EF274-0200-4857-AA77-E4651DA5B7C4}"/>
              </a:ext>
            </a:extLst>
          </p:cNvPr>
          <p:cNvGrpSpPr/>
          <p:nvPr/>
        </p:nvGrpSpPr>
        <p:grpSpPr>
          <a:xfrm>
            <a:off x="1325010" y="1314772"/>
            <a:ext cx="5964700" cy="5095771"/>
            <a:chOff x="5641145" y="1417571"/>
            <a:chExt cx="5964700" cy="509577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297922A0-0943-4AA4-90DF-A93CCDCD4E45}"/>
                </a:ext>
              </a:extLst>
            </p:cNvPr>
            <p:cNvSpPr/>
            <p:nvPr/>
          </p:nvSpPr>
          <p:spPr>
            <a:xfrm>
              <a:off x="5641145" y="1417571"/>
              <a:ext cx="5964700" cy="50957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번개 46">
              <a:extLst>
                <a:ext uri="{FF2B5EF4-FFF2-40B4-BE49-F238E27FC236}">
                  <a16:creationId xmlns:a16="http://schemas.microsoft.com/office/drawing/2014/main" xmlns="" id="{3220F56C-F3CD-476F-969A-06F79C4D9EF5}"/>
                </a:ext>
              </a:extLst>
            </p:cNvPr>
            <p:cNvSpPr/>
            <p:nvPr/>
          </p:nvSpPr>
          <p:spPr>
            <a:xfrm>
              <a:off x="6087112" y="1682314"/>
              <a:ext cx="481198" cy="505046"/>
            </a:xfrm>
            <a:prstGeom prst="lightningBol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BE6A8821-6BC6-4D6E-9B18-89F8C0674516}"/>
                </a:ext>
              </a:extLst>
            </p:cNvPr>
            <p:cNvSpPr txBox="1"/>
            <p:nvPr/>
          </p:nvSpPr>
          <p:spPr>
            <a:xfrm>
              <a:off x="6568310" y="1750699"/>
              <a:ext cx="2876301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>
                  <a:solidFill>
                    <a:srgbClr val="C00000"/>
                  </a:solidFill>
                </a:rPr>
                <a:t>서버에서</a:t>
              </a:r>
              <a:r>
                <a:rPr lang="en-US" altLang="ko-KR" sz="1600" b="1">
                  <a:solidFill>
                    <a:srgbClr val="C00000"/>
                  </a:solidFill>
                </a:rPr>
                <a:t> </a:t>
              </a:r>
              <a:r>
                <a:rPr lang="ko-KR" altLang="en-US" sz="1600" b="1">
                  <a:solidFill>
                    <a:srgbClr val="C00000"/>
                  </a:solidFill>
                </a:rPr>
                <a:t>메시지</a:t>
              </a:r>
              <a:r>
                <a:rPr lang="en-US" altLang="ko-KR" sz="1600" b="1">
                  <a:solidFill>
                    <a:srgbClr val="C00000"/>
                  </a:solidFill>
                </a:rPr>
                <a:t> </a:t>
              </a:r>
              <a:r>
                <a:rPr lang="ko-KR" altLang="en-US" sz="1600" b="1">
                  <a:solidFill>
                    <a:srgbClr val="C00000"/>
                  </a:solidFill>
                </a:rPr>
                <a:t>수신</a:t>
              </a:r>
              <a:endParaRPr lang="en-US" altLang="ko-KR" sz="1600">
                <a:solidFill>
                  <a:srgbClr val="C00000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05A9107F-C512-499E-A653-00ACD8C75838}"/>
                </a:ext>
              </a:extLst>
            </p:cNvPr>
            <p:cNvSpPr/>
            <p:nvPr/>
          </p:nvSpPr>
          <p:spPr>
            <a:xfrm>
              <a:off x="6501886" y="2552774"/>
              <a:ext cx="1882161" cy="338361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Call-Back</a:t>
              </a:r>
              <a:r>
                <a:rPr lang="ko-KR" altLang="en-US" sz="1400">
                  <a:solidFill>
                    <a:schemeClr val="tx1"/>
                  </a:solidFill>
                </a:rPr>
                <a:t>함수 동작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순서도: 판단 49">
              <a:extLst>
                <a:ext uri="{FF2B5EF4-FFF2-40B4-BE49-F238E27FC236}">
                  <a16:creationId xmlns:a16="http://schemas.microsoft.com/office/drawing/2014/main" xmlns="" id="{CCC43ECA-9D3A-4951-A473-9A3C3D155253}"/>
                </a:ext>
              </a:extLst>
            </p:cNvPr>
            <p:cNvSpPr/>
            <p:nvPr/>
          </p:nvSpPr>
          <p:spPr>
            <a:xfrm>
              <a:off x="6174574" y="3470541"/>
              <a:ext cx="2536786" cy="872275"/>
            </a:xfrm>
            <a:prstGeom prst="flowChartDecisio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accent2">
                      <a:lumMod val="50000"/>
                    </a:schemeClr>
                  </a:solidFill>
                  <a:latin typeface="+mn-ea"/>
                </a:rPr>
                <a:t>Case</a:t>
              </a:r>
              <a:r>
                <a:rPr lang="ko-KR" altLang="en-US" sz="1400">
                  <a:solidFill>
                    <a:schemeClr val="accent2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400">
                  <a:solidFill>
                    <a:schemeClr val="accent2">
                      <a:lumMod val="50000"/>
                    </a:schemeClr>
                  </a:solidFill>
                  <a:latin typeface="+mn-ea"/>
                </a:rPr>
                <a:t>“1”~”3”</a:t>
              </a:r>
              <a:endParaRPr lang="en-US" altLang="ko-KR" sz="1400" dirty="0">
                <a:solidFill>
                  <a:schemeClr val="accent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5D188751-FF4C-487C-9245-6B7EB24D20EE}"/>
                </a:ext>
              </a:extLst>
            </p:cNvPr>
            <p:cNvSpPr/>
            <p:nvPr/>
          </p:nvSpPr>
          <p:spPr>
            <a:xfrm>
              <a:off x="8937490" y="3264576"/>
              <a:ext cx="2231989" cy="128469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“1~3</a:t>
              </a:r>
              <a:r>
                <a:rPr lang="ko-KR" altLang="en-US" sz="1400">
                  <a:solidFill>
                    <a:schemeClr val="tx1"/>
                  </a:solidFill>
                </a:rPr>
                <a:t>번 택배보관함의 잠금이 해제되었습니다</a:t>
              </a:r>
              <a:r>
                <a:rPr lang="en-US" altLang="ko-KR" sz="1400">
                  <a:solidFill>
                    <a:schemeClr val="tx1"/>
                  </a:solidFill>
                </a:rPr>
                <a:t>”</a:t>
              </a:r>
              <a:r>
                <a:rPr lang="ko-KR" altLang="en-US" sz="1400">
                  <a:solidFill>
                    <a:schemeClr val="tx1"/>
                  </a:solidFill>
                </a:rPr>
                <a:t> </a:t>
              </a:r>
              <a:endParaRPr lang="en-US" altLang="ko-KR" sz="14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>
                  <a:solidFill>
                    <a:srgbClr val="C00000"/>
                  </a:solidFill>
                </a:rPr>
                <a:t>음성 안내메시지 출력</a:t>
              </a:r>
              <a:endParaRPr lang="en-US" altLang="ko-KR" sz="1400">
                <a:solidFill>
                  <a:srgbClr val="C00000"/>
                </a:solidFill>
              </a:endParaRPr>
            </a:p>
            <a:p>
              <a:pPr algn="ctr"/>
              <a:r>
                <a:rPr lang="ko-KR" altLang="en-US" sz="1400">
                  <a:solidFill>
                    <a:srgbClr val="C00000"/>
                  </a:solidFill>
                </a:rPr>
                <a:t>해당 보관함 열림</a:t>
              </a:r>
              <a:endParaRPr lang="en-US" altLang="ko-KR" sz="1400">
                <a:solidFill>
                  <a:srgbClr val="C00000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53A25F97-EFFA-452E-B501-46388247A262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7442967" y="2891135"/>
              <a:ext cx="0" cy="57940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C3677A34-7AF8-4416-8F3C-BACB7A1DE961}"/>
                </a:ext>
              </a:extLst>
            </p:cNvPr>
            <p:cNvCxnSpPr>
              <a:cxnSpLocks/>
              <a:stCxn id="50" idx="2"/>
              <a:endCxn id="59" idx="0"/>
            </p:cNvCxnSpPr>
            <p:nvPr/>
          </p:nvCxnSpPr>
          <p:spPr>
            <a:xfrm>
              <a:off x="7442967" y="4342816"/>
              <a:ext cx="0" cy="7097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xmlns="" id="{E14C824F-5FD4-4A3E-8942-6BFCCD641A5A}"/>
                </a:ext>
              </a:extLst>
            </p:cNvPr>
            <p:cNvCxnSpPr>
              <a:cxnSpLocks/>
              <a:stCxn id="50" idx="3"/>
              <a:endCxn id="51" idx="1"/>
            </p:cNvCxnSpPr>
            <p:nvPr/>
          </p:nvCxnSpPr>
          <p:spPr>
            <a:xfrm>
              <a:off x="8711360" y="3906679"/>
              <a:ext cx="226130" cy="244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9" name="순서도: 판단 58">
              <a:extLst>
                <a:ext uri="{FF2B5EF4-FFF2-40B4-BE49-F238E27FC236}">
                  <a16:creationId xmlns:a16="http://schemas.microsoft.com/office/drawing/2014/main" xmlns="" id="{A2A50BA6-54B7-4239-92DF-6A91AA692DB2}"/>
                </a:ext>
              </a:extLst>
            </p:cNvPr>
            <p:cNvSpPr/>
            <p:nvPr/>
          </p:nvSpPr>
          <p:spPr>
            <a:xfrm>
              <a:off x="6174574" y="5052608"/>
              <a:ext cx="2536786" cy="872275"/>
            </a:xfrm>
            <a:prstGeom prst="flowChartDecisio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accent2">
                      <a:lumMod val="50000"/>
                    </a:schemeClr>
                  </a:solidFill>
                  <a:latin typeface="+mn-ea"/>
                </a:rPr>
                <a:t>Case</a:t>
              </a:r>
              <a:r>
                <a:rPr lang="ko-KR" altLang="en-US" sz="1400">
                  <a:solidFill>
                    <a:schemeClr val="accent2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400">
                  <a:solidFill>
                    <a:schemeClr val="accent2">
                      <a:lumMod val="50000"/>
                    </a:schemeClr>
                  </a:solidFill>
                  <a:latin typeface="+mn-ea"/>
                </a:rPr>
                <a:t>“4”</a:t>
              </a:r>
              <a:endParaRPr lang="en-US" altLang="ko-KR" sz="1400" dirty="0">
                <a:solidFill>
                  <a:schemeClr val="accent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83075714-B967-4282-994A-077A9716B37F}"/>
                </a:ext>
              </a:extLst>
            </p:cNvPr>
            <p:cNvSpPr/>
            <p:nvPr/>
          </p:nvSpPr>
          <p:spPr>
            <a:xfrm>
              <a:off x="8937491" y="4922222"/>
              <a:ext cx="2231983" cy="114510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“</a:t>
              </a:r>
              <a:r>
                <a:rPr lang="ko-KR" altLang="en-US" sz="1400">
                  <a:solidFill>
                    <a:schemeClr val="tx1"/>
                  </a:solidFill>
                </a:rPr>
                <a:t>비밀번호를 잘못 입력하셨습니다</a:t>
              </a:r>
              <a:r>
                <a:rPr lang="en-US" altLang="ko-KR" sz="1400">
                  <a:solidFill>
                    <a:schemeClr val="tx1"/>
                  </a:solidFill>
                </a:rPr>
                <a:t>”</a:t>
              </a:r>
              <a:r>
                <a:rPr lang="ko-KR" altLang="en-US" sz="1400">
                  <a:solidFill>
                    <a:schemeClr val="tx1"/>
                  </a:solidFill>
                </a:rPr>
                <a:t> </a:t>
              </a:r>
              <a:endParaRPr lang="en-US" altLang="ko-KR" sz="14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>
                  <a:solidFill>
                    <a:srgbClr val="C00000"/>
                  </a:solidFill>
                </a:rPr>
                <a:t>음성 안내메시지 출력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BAC1A4F5-F242-4C7F-95BD-89EA08503E1F}"/>
                </a:ext>
              </a:extLst>
            </p:cNvPr>
            <p:cNvCxnSpPr>
              <a:cxnSpLocks/>
              <a:stCxn id="59" idx="3"/>
              <a:endCxn id="64" idx="1"/>
            </p:cNvCxnSpPr>
            <p:nvPr/>
          </p:nvCxnSpPr>
          <p:spPr>
            <a:xfrm>
              <a:off x="8711360" y="5488746"/>
              <a:ext cx="226131" cy="6029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79A8AE64-379B-4FE5-ABF0-A49AD856609A}"/>
                </a:ext>
              </a:extLst>
            </p:cNvPr>
            <p:cNvSpPr txBox="1"/>
            <p:nvPr/>
          </p:nvSpPr>
          <p:spPr>
            <a:xfrm>
              <a:off x="8535601" y="3950051"/>
              <a:ext cx="803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YES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C43D6D7A-E600-41F6-9D8E-E1CD0B98FE1A}"/>
                </a:ext>
              </a:extLst>
            </p:cNvPr>
            <p:cNvSpPr txBox="1"/>
            <p:nvPr/>
          </p:nvSpPr>
          <p:spPr>
            <a:xfrm>
              <a:off x="8535601" y="5513177"/>
              <a:ext cx="803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YES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019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도어락 제어</a:t>
            </a:r>
            <a:endParaRPr lang="en-US" altLang="ko-KR" sz="1400" b="1">
              <a:solidFill>
                <a:srgbClr val="FF0000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생성된 비밀번호 입력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40F7E55C-73D4-4F60-829E-7A325244DD71}"/>
              </a:ext>
            </a:extLst>
          </p:cNvPr>
          <p:cNvCxnSpPr>
            <a:cxnSpLocks/>
          </p:cNvCxnSpPr>
          <p:nvPr/>
        </p:nvCxnSpPr>
        <p:spPr>
          <a:xfrm flipH="1" flipV="1">
            <a:off x="7578899" y="1866159"/>
            <a:ext cx="10131" cy="1865811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B8D26E38-1700-4D80-BE47-6F6E2CC4541A}"/>
              </a:ext>
            </a:extLst>
          </p:cNvPr>
          <p:cNvCxnSpPr>
            <a:cxnSpLocks/>
          </p:cNvCxnSpPr>
          <p:nvPr/>
        </p:nvCxnSpPr>
        <p:spPr>
          <a:xfrm>
            <a:off x="7920110" y="184252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C3EA8567-F23B-45D2-A040-7CDDCE51A0C2}"/>
              </a:ext>
            </a:extLst>
          </p:cNvPr>
          <p:cNvCxnSpPr/>
          <p:nvPr/>
        </p:nvCxnSpPr>
        <p:spPr>
          <a:xfrm>
            <a:off x="7578899" y="184252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376F8F4-287F-4347-A680-97B510412043}"/>
              </a:ext>
            </a:extLst>
          </p:cNvPr>
          <p:cNvCxnSpPr>
            <a:cxnSpLocks/>
          </p:cNvCxnSpPr>
          <p:nvPr/>
        </p:nvCxnSpPr>
        <p:spPr>
          <a:xfrm>
            <a:off x="7920110" y="373197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8B9E0D8-A2D6-4376-9B17-95A39BA3D554}"/>
              </a:ext>
            </a:extLst>
          </p:cNvPr>
          <p:cNvCxnSpPr/>
          <p:nvPr/>
        </p:nvCxnSpPr>
        <p:spPr>
          <a:xfrm>
            <a:off x="7578899" y="373197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98BCBCBD-A392-46E2-84BC-8A6ADEA9D70C}"/>
              </a:ext>
            </a:extLst>
          </p:cNvPr>
          <p:cNvCxnSpPr>
            <a:cxnSpLocks/>
          </p:cNvCxnSpPr>
          <p:nvPr/>
        </p:nvCxnSpPr>
        <p:spPr>
          <a:xfrm>
            <a:off x="1995020" y="5093375"/>
            <a:ext cx="5583879" cy="983516"/>
          </a:xfrm>
          <a:prstGeom prst="bentConnector3">
            <a:avLst>
              <a:gd name="adj1" fmla="val 1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C7497693-E5AC-4CCD-9D42-F1BA019F8291}"/>
              </a:ext>
            </a:extLst>
          </p:cNvPr>
          <p:cNvCxnSpPr>
            <a:cxnSpLocks/>
          </p:cNvCxnSpPr>
          <p:nvPr/>
        </p:nvCxnSpPr>
        <p:spPr>
          <a:xfrm>
            <a:off x="7578899" y="3763479"/>
            <a:ext cx="1" cy="2313412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0A6B7CA-3A5F-46D2-8284-C7657B6D5EC7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FF0000"/>
                </a:solidFill>
              </a:rPr>
              <a:t>센서를 통해서 도어락 자동잠금</a:t>
            </a:r>
            <a:endParaRPr lang="en-US" altLang="ko-KR" sz="140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DAAD139-FCE4-4FF5-8416-1A1DE70662F3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16E732F-B8DC-4D03-ADA9-95FE634A116C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7B2F9F75-2973-441B-ABB3-15B2798F5240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A94265AE-35C8-4054-A7D9-927812A6E7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E2FA0E74-8EC9-4A5D-9CB4-D8EE94367F61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960466-9796-4EDA-94B1-E1A2C260A411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058EF15-A2F7-4D26-ADC2-39647DDE12E9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9CA411D-4BA0-4341-869A-4B206343D25F}"/>
              </a:ext>
            </a:extLst>
          </p:cNvPr>
          <p:cNvSpPr txBox="1"/>
          <p:nvPr/>
        </p:nvSpPr>
        <p:spPr>
          <a:xfrm>
            <a:off x="808183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비밀번호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39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생성된 비밀번호 입력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40F7E55C-73D4-4F60-829E-7A325244DD71}"/>
              </a:ext>
            </a:extLst>
          </p:cNvPr>
          <p:cNvCxnSpPr>
            <a:cxnSpLocks/>
          </p:cNvCxnSpPr>
          <p:nvPr/>
        </p:nvCxnSpPr>
        <p:spPr>
          <a:xfrm flipH="1" flipV="1">
            <a:off x="7578899" y="1866159"/>
            <a:ext cx="10131" cy="1865811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B8D26E38-1700-4D80-BE47-6F6E2CC4541A}"/>
              </a:ext>
            </a:extLst>
          </p:cNvPr>
          <p:cNvCxnSpPr>
            <a:cxnSpLocks/>
          </p:cNvCxnSpPr>
          <p:nvPr/>
        </p:nvCxnSpPr>
        <p:spPr>
          <a:xfrm>
            <a:off x="7920110" y="184252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C3EA8567-F23B-45D2-A040-7CDDCE51A0C2}"/>
              </a:ext>
            </a:extLst>
          </p:cNvPr>
          <p:cNvCxnSpPr/>
          <p:nvPr/>
        </p:nvCxnSpPr>
        <p:spPr>
          <a:xfrm>
            <a:off x="7578899" y="184252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376F8F4-287F-4347-A680-97B510412043}"/>
              </a:ext>
            </a:extLst>
          </p:cNvPr>
          <p:cNvCxnSpPr>
            <a:cxnSpLocks/>
          </p:cNvCxnSpPr>
          <p:nvPr/>
        </p:nvCxnSpPr>
        <p:spPr>
          <a:xfrm>
            <a:off x="7920110" y="373197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8B9E0D8-A2D6-4376-9B17-95A39BA3D554}"/>
              </a:ext>
            </a:extLst>
          </p:cNvPr>
          <p:cNvCxnSpPr/>
          <p:nvPr/>
        </p:nvCxnSpPr>
        <p:spPr>
          <a:xfrm>
            <a:off x="7578899" y="373197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98BCBCBD-A392-46E2-84BC-8A6ADEA9D70C}"/>
              </a:ext>
            </a:extLst>
          </p:cNvPr>
          <p:cNvCxnSpPr>
            <a:cxnSpLocks/>
          </p:cNvCxnSpPr>
          <p:nvPr/>
        </p:nvCxnSpPr>
        <p:spPr>
          <a:xfrm>
            <a:off x="1995020" y="5093375"/>
            <a:ext cx="5583879" cy="983516"/>
          </a:xfrm>
          <a:prstGeom prst="bentConnector3">
            <a:avLst>
              <a:gd name="adj1" fmla="val 1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C7497693-E5AC-4CCD-9D42-F1BA019F8291}"/>
              </a:ext>
            </a:extLst>
          </p:cNvPr>
          <p:cNvCxnSpPr>
            <a:cxnSpLocks/>
          </p:cNvCxnSpPr>
          <p:nvPr/>
        </p:nvCxnSpPr>
        <p:spPr>
          <a:xfrm>
            <a:off x="7578899" y="3763479"/>
            <a:ext cx="1" cy="2313412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9510151-3A64-4D7F-A479-0CC04CBA34C6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CC47855-43BF-4EDB-9807-13EB469079A0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F5866CC-EBA0-4997-80AA-74C3D5520124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29DE5AED-A17F-4627-AC46-9EBE250DD931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ECA9A53B-0D1D-4EAE-963B-543EAF0C55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BE2BAA0B-B605-4D60-A6F4-A4A66A92AA78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0D3F634-D651-436B-B5CF-7F8D717836BC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DF253B2-393D-40B1-8DED-26B43352EB09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모바일 애플리케이션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FF000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FF0000"/>
                </a:solidFill>
              </a:rPr>
              <a:t>‘</a:t>
            </a:r>
            <a:r>
              <a:rPr lang="ko-KR" altLang="en-US" sz="1400">
                <a:solidFill>
                  <a:srgbClr val="FF0000"/>
                </a:solidFill>
              </a:rPr>
              <a:t>수령 완료</a:t>
            </a:r>
            <a:r>
              <a:rPr lang="en-US" altLang="ko-KR" sz="1400">
                <a:solidFill>
                  <a:srgbClr val="FF0000"/>
                </a:solidFill>
              </a:rPr>
              <a:t>‘</a:t>
            </a:r>
            <a:r>
              <a:rPr lang="ko-KR" altLang="en-US" sz="1400">
                <a:solidFill>
                  <a:srgbClr val="FF0000"/>
                </a:solidFill>
              </a:rPr>
              <a:t>버튼을 누르면 </a:t>
            </a:r>
            <a:r>
              <a:rPr lang="ko-KR" altLang="en-US" sz="1400" err="1">
                <a:solidFill>
                  <a:srgbClr val="FF0000"/>
                </a:solidFill>
              </a:rPr>
              <a:t>도어락이</a:t>
            </a:r>
            <a:r>
              <a:rPr lang="ko-KR" altLang="en-US" sz="1400">
                <a:solidFill>
                  <a:srgbClr val="FF000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7331092-D0C1-4B70-B404-77EE413D6920}"/>
              </a:ext>
            </a:extLst>
          </p:cNvPr>
          <p:cNvSpPr txBox="1"/>
          <p:nvPr/>
        </p:nvSpPr>
        <p:spPr>
          <a:xfrm>
            <a:off x="808183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비밀번호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FF0000"/>
                </a:solidFill>
              </a:rPr>
              <a:t>보관함 상태변경 신호 </a:t>
            </a:r>
            <a:r>
              <a:rPr lang="en-US" altLang="ko-KR" sz="1400" b="1">
                <a:solidFill>
                  <a:srgbClr val="FF0000"/>
                </a:solidFill>
              </a:rPr>
              <a:t>(MQTT</a:t>
            </a:r>
            <a:r>
              <a:rPr lang="ko-KR" altLang="en-US" sz="1400" b="1">
                <a:solidFill>
                  <a:srgbClr val="FF0000"/>
                </a:solidFill>
              </a:rPr>
              <a:t>통신</a:t>
            </a:r>
            <a:r>
              <a:rPr lang="en-US" altLang="ko-KR" sz="1400" b="1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생성된 비밀번호 입력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40F7E55C-73D4-4F60-829E-7A325244DD71}"/>
              </a:ext>
            </a:extLst>
          </p:cNvPr>
          <p:cNvCxnSpPr>
            <a:cxnSpLocks/>
          </p:cNvCxnSpPr>
          <p:nvPr/>
        </p:nvCxnSpPr>
        <p:spPr>
          <a:xfrm flipH="1" flipV="1">
            <a:off x="7578899" y="1866159"/>
            <a:ext cx="10131" cy="1865811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B8D26E38-1700-4D80-BE47-6F6E2CC4541A}"/>
              </a:ext>
            </a:extLst>
          </p:cNvPr>
          <p:cNvCxnSpPr>
            <a:cxnSpLocks/>
          </p:cNvCxnSpPr>
          <p:nvPr/>
        </p:nvCxnSpPr>
        <p:spPr>
          <a:xfrm>
            <a:off x="7920110" y="184252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C3EA8567-F23B-45D2-A040-7CDDCE51A0C2}"/>
              </a:ext>
            </a:extLst>
          </p:cNvPr>
          <p:cNvCxnSpPr/>
          <p:nvPr/>
        </p:nvCxnSpPr>
        <p:spPr>
          <a:xfrm>
            <a:off x="7578899" y="184252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376F8F4-287F-4347-A680-97B510412043}"/>
              </a:ext>
            </a:extLst>
          </p:cNvPr>
          <p:cNvCxnSpPr>
            <a:cxnSpLocks/>
          </p:cNvCxnSpPr>
          <p:nvPr/>
        </p:nvCxnSpPr>
        <p:spPr>
          <a:xfrm>
            <a:off x="7920110" y="373197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8B9E0D8-A2D6-4376-9B17-95A39BA3D554}"/>
              </a:ext>
            </a:extLst>
          </p:cNvPr>
          <p:cNvCxnSpPr/>
          <p:nvPr/>
        </p:nvCxnSpPr>
        <p:spPr>
          <a:xfrm>
            <a:off x="7578899" y="373197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98BCBCBD-A392-46E2-84BC-8A6ADEA9D70C}"/>
              </a:ext>
            </a:extLst>
          </p:cNvPr>
          <p:cNvCxnSpPr>
            <a:cxnSpLocks/>
          </p:cNvCxnSpPr>
          <p:nvPr/>
        </p:nvCxnSpPr>
        <p:spPr>
          <a:xfrm>
            <a:off x="1995020" y="5093375"/>
            <a:ext cx="5583879" cy="983516"/>
          </a:xfrm>
          <a:prstGeom prst="bentConnector3">
            <a:avLst>
              <a:gd name="adj1" fmla="val 1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C7497693-E5AC-4CCD-9D42-F1BA019F8291}"/>
              </a:ext>
            </a:extLst>
          </p:cNvPr>
          <p:cNvCxnSpPr>
            <a:cxnSpLocks/>
          </p:cNvCxnSpPr>
          <p:nvPr/>
        </p:nvCxnSpPr>
        <p:spPr>
          <a:xfrm>
            <a:off x="7578899" y="3763479"/>
            <a:ext cx="1" cy="2313412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5D4869D-2003-4951-91F3-E9EFB4463CD4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29B000B-BE54-4E00-A1F6-A0779EE5C492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FC69203-3C22-4D65-B29D-6F1576A301CC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중앙 제어 서버</a:t>
            </a:r>
            <a:r>
              <a:rPr lang="en-US" altLang="ko-KR" b="1">
                <a:solidFill>
                  <a:srgbClr val="772F9C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71C95177-07E5-4128-99AD-951C822A43C8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21CB9506-6880-4507-AD7A-24F7EAD413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34645A6A-AEDC-40F9-944E-0CC6D74CEEB6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0F3DD32-F5E1-4049-A2D9-7E55CB35ACF8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5E997B7-3B4C-40E0-A706-DA29C71864CE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DA658C1-1CC5-4242-B2E5-545089D265E5}"/>
              </a:ext>
            </a:extLst>
          </p:cNvPr>
          <p:cNvSpPr txBox="1"/>
          <p:nvPr/>
        </p:nvSpPr>
        <p:spPr>
          <a:xfrm>
            <a:off x="808183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비밀번호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2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파일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7A0131A-1998-47DA-9DED-E3250908E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22" y="1910428"/>
            <a:ext cx="2384913" cy="3616929"/>
          </a:xfrm>
          <a:prstGeom prst="rect">
            <a:avLst/>
          </a:prstGeom>
        </p:spPr>
      </p:pic>
      <p:pic>
        <p:nvPicPr>
          <p:cNvPr id="8" name="그림 7" descr="모니터, 전자기기, 컴퓨터, 화면이(가) 표시된 사진&#10;&#10;자동 생성된 설명">
            <a:extLst>
              <a:ext uri="{FF2B5EF4-FFF2-40B4-BE49-F238E27FC236}">
                <a16:creationId xmlns:a16="http://schemas.microsoft.com/office/drawing/2014/main" xmlns="" id="{5CC53641-0245-4BBE-A04C-21C045F1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8"/>
          <a:stretch/>
        </p:blipFill>
        <p:spPr>
          <a:xfrm>
            <a:off x="4593534" y="2085528"/>
            <a:ext cx="1177357" cy="794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727D28F-31E5-4A8B-B1CD-76D1CF5C8A73}"/>
              </a:ext>
            </a:extLst>
          </p:cNvPr>
          <p:cNvSpPr txBox="1"/>
          <p:nvPr/>
        </p:nvSpPr>
        <p:spPr>
          <a:xfrm>
            <a:off x="3138878" y="5674446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OTP,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배송주소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번호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0CCAE043-430E-4AF3-9600-AA64DA7D7522}"/>
              </a:ext>
            </a:extLst>
          </p:cNvPr>
          <p:cNvSpPr txBox="1"/>
          <p:nvPr/>
        </p:nvSpPr>
        <p:spPr>
          <a:xfrm>
            <a:off x="6856508" y="1390213"/>
            <a:ext cx="1312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3D4155D-08A2-4E49-A542-F6CAFAF8AC44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Back-end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통신 과정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F7AE99-E990-429A-BF25-E34963A340DE}"/>
              </a:ext>
            </a:extLst>
          </p:cNvPr>
          <p:cNvGrpSpPr/>
          <p:nvPr/>
        </p:nvGrpSpPr>
        <p:grpSpPr>
          <a:xfrm>
            <a:off x="1822016" y="3994308"/>
            <a:ext cx="6194204" cy="2272335"/>
            <a:chOff x="1822016" y="3994308"/>
            <a:chExt cx="6194204" cy="2272335"/>
          </a:xfrm>
        </p:grpSpPr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xmlns="" id="{322474D4-7E52-437A-98A5-4C5303F61C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31379" y="3994308"/>
              <a:ext cx="6184841" cy="2272335"/>
            </a:xfrm>
            <a:prstGeom prst="bentConnector3">
              <a:avLst>
                <a:gd name="adj1" fmla="val 3798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20F71A83-E32C-4DDB-9265-225741D23AD9}"/>
                </a:ext>
              </a:extLst>
            </p:cNvPr>
            <p:cNvCxnSpPr/>
            <p:nvPr/>
          </p:nvCxnSpPr>
          <p:spPr>
            <a:xfrm flipV="1">
              <a:off x="1822016" y="5093375"/>
              <a:ext cx="0" cy="1152530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DA5FE2A5-67B2-43F2-98C6-3D7DF34E3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114" y="4996771"/>
              <a:ext cx="0" cy="110190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14141A2-5884-4180-B92A-7C13559E68F0}"/>
              </a:ext>
            </a:extLst>
          </p:cNvPr>
          <p:cNvSpPr txBox="1"/>
          <p:nvPr/>
        </p:nvSpPr>
        <p:spPr>
          <a:xfrm>
            <a:off x="7589030" y="300392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도어락 제어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C4E8FAF-F289-4094-9C2D-59589C7B0C2D}"/>
              </a:ext>
            </a:extLst>
          </p:cNvPr>
          <p:cNvSpPr txBox="1"/>
          <p:nvPr/>
        </p:nvSpPr>
        <p:spPr>
          <a:xfrm>
            <a:off x="3338909" y="6295204"/>
            <a:ext cx="37333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보관함 상태변경 신호 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(MQTT</a:t>
            </a: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통신</a:t>
            </a:r>
            <a:r>
              <a:rPr lang="en-US" altLang="ko-KR" sz="1400" b="1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E09695C4-D131-4BF9-96A9-67F1AD3E5109}"/>
              </a:ext>
            </a:extLst>
          </p:cNvPr>
          <p:cNvCxnSpPr>
            <a:cxnSpLocks/>
          </p:cNvCxnSpPr>
          <p:nvPr/>
        </p:nvCxnSpPr>
        <p:spPr>
          <a:xfrm flipV="1">
            <a:off x="6272213" y="1703082"/>
            <a:ext cx="1697134" cy="836469"/>
          </a:xfrm>
          <a:prstGeom prst="bentConnector3">
            <a:avLst>
              <a:gd name="adj1" fmla="val 340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B5AE0610-19B7-4280-A5ED-59F8F8F25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7" y="2146175"/>
            <a:ext cx="834523" cy="676686"/>
          </a:xfrm>
          <a:prstGeom prst="rect">
            <a:avLst/>
          </a:prstGeom>
          <a:ln w="38100"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19CCCBA-3B08-4A7B-B561-04E9DE4AF0A0}"/>
              </a:ext>
            </a:extLst>
          </p:cNvPr>
          <p:cNvSpPr txBox="1"/>
          <p:nvPr/>
        </p:nvSpPr>
        <p:spPr>
          <a:xfrm>
            <a:off x="3399864" y="1314772"/>
            <a:ext cx="231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생성된 비밀번호 입력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803AD82-AB27-4395-8CAE-61B26095D657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4BCC1-91CE-40AA-9CBA-EC00DB3898AB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E7200F3-D349-43C6-ADDB-DF3A84D749BE}"/>
              </a:ext>
            </a:extLst>
          </p:cNvPr>
          <p:cNvGrpSpPr/>
          <p:nvPr/>
        </p:nvGrpSpPr>
        <p:grpSpPr>
          <a:xfrm>
            <a:off x="3019222" y="1697990"/>
            <a:ext cx="2428716" cy="775082"/>
            <a:chOff x="3019222" y="1697990"/>
            <a:chExt cx="2428716" cy="775082"/>
          </a:xfrm>
        </p:grpSpPr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xmlns="" id="{3C833252-C7BC-4926-B7BC-D9FC30F8E6B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459" y="1697990"/>
              <a:ext cx="2379479" cy="775082"/>
            </a:xfrm>
            <a:prstGeom prst="bentConnector3">
              <a:avLst>
                <a:gd name="adj1" fmla="val 99837"/>
              </a:avLst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8C466DDE-80BC-4FD0-AF01-53F33A0A2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9222" y="1698575"/>
              <a:ext cx="98474" cy="1"/>
            </a:xfrm>
            <a:prstGeom prst="straightConnector1">
              <a:avLst/>
            </a:prstGeom>
            <a:ln w="28575">
              <a:solidFill>
                <a:srgbClr val="1C8AD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CE2B649-578B-469D-A66B-55944BD4DF05}"/>
              </a:ext>
            </a:extLst>
          </p:cNvPr>
          <p:cNvSpPr txBox="1"/>
          <p:nvPr/>
        </p:nvSpPr>
        <p:spPr>
          <a:xfrm>
            <a:off x="351694" y="772058"/>
            <a:ext cx="2207883" cy="414024"/>
          </a:xfrm>
          <a:prstGeom prst="rect">
            <a:avLst/>
          </a:prstGeom>
          <a:noFill/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보관 통신 과정</a:t>
            </a:r>
            <a:endParaRPr lang="en-US" altLang="ko-KR" sz="120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794066A-272F-4F2D-8554-7B3AE159568B}"/>
              </a:ext>
            </a:extLst>
          </p:cNvPr>
          <p:cNvSpPr txBox="1"/>
          <p:nvPr/>
        </p:nvSpPr>
        <p:spPr>
          <a:xfrm>
            <a:off x="9637159" y="772058"/>
            <a:ext cx="2207883" cy="414024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택배 수령 통신 과정</a:t>
            </a:r>
            <a:endParaRPr lang="en-US" altLang="ko-KR" sz="12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40F7E55C-73D4-4F60-829E-7A325244DD71}"/>
              </a:ext>
            </a:extLst>
          </p:cNvPr>
          <p:cNvCxnSpPr>
            <a:cxnSpLocks/>
          </p:cNvCxnSpPr>
          <p:nvPr/>
        </p:nvCxnSpPr>
        <p:spPr>
          <a:xfrm flipH="1" flipV="1">
            <a:off x="7578899" y="1866159"/>
            <a:ext cx="10131" cy="1865811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B8D26E38-1700-4D80-BE47-6F6E2CC4541A}"/>
              </a:ext>
            </a:extLst>
          </p:cNvPr>
          <p:cNvCxnSpPr>
            <a:cxnSpLocks/>
          </p:cNvCxnSpPr>
          <p:nvPr/>
        </p:nvCxnSpPr>
        <p:spPr>
          <a:xfrm>
            <a:off x="7920110" y="184252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C3EA8567-F23B-45D2-A040-7CDDCE51A0C2}"/>
              </a:ext>
            </a:extLst>
          </p:cNvPr>
          <p:cNvCxnSpPr/>
          <p:nvPr/>
        </p:nvCxnSpPr>
        <p:spPr>
          <a:xfrm>
            <a:off x="7578899" y="184252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376F8F4-287F-4347-A680-97B510412043}"/>
              </a:ext>
            </a:extLst>
          </p:cNvPr>
          <p:cNvCxnSpPr>
            <a:cxnSpLocks/>
          </p:cNvCxnSpPr>
          <p:nvPr/>
        </p:nvCxnSpPr>
        <p:spPr>
          <a:xfrm>
            <a:off x="7920110" y="3731970"/>
            <a:ext cx="98474" cy="1"/>
          </a:xfrm>
          <a:prstGeom prst="straightConnector1">
            <a:avLst/>
          </a:prstGeom>
          <a:ln w="28575">
            <a:solidFill>
              <a:srgbClr val="1C8A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88B9E0D8-A2D6-4376-9B17-95A39BA3D554}"/>
              </a:ext>
            </a:extLst>
          </p:cNvPr>
          <p:cNvCxnSpPr/>
          <p:nvPr/>
        </p:nvCxnSpPr>
        <p:spPr>
          <a:xfrm>
            <a:off x="7578899" y="3731970"/>
            <a:ext cx="341211" cy="0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98BCBCBD-A392-46E2-84BC-8A6ADEA9D70C}"/>
              </a:ext>
            </a:extLst>
          </p:cNvPr>
          <p:cNvCxnSpPr>
            <a:cxnSpLocks/>
          </p:cNvCxnSpPr>
          <p:nvPr/>
        </p:nvCxnSpPr>
        <p:spPr>
          <a:xfrm>
            <a:off x="1995020" y="5093375"/>
            <a:ext cx="5583879" cy="983516"/>
          </a:xfrm>
          <a:prstGeom prst="bentConnector3">
            <a:avLst>
              <a:gd name="adj1" fmla="val 105"/>
            </a:avLst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C7497693-E5AC-4CCD-9D42-F1BA019F8291}"/>
              </a:ext>
            </a:extLst>
          </p:cNvPr>
          <p:cNvCxnSpPr>
            <a:cxnSpLocks/>
          </p:cNvCxnSpPr>
          <p:nvPr/>
        </p:nvCxnSpPr>
        <p:spPr>
          <a:xfrm>
            <a:off x="7578899" y="3763479"/>
            <a:ext cx="1" cy="2313412"/>
          </a:xfrm>
          <a:prstGeom prst="line">
            <a:avLst/>
          </a:prstGeom>
          <a:ln w="28575" cap="flat" cmpd="sng" algn="ctr">
            <a:solidFill>
              <a:srgbClr val="1C8A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20322C8-BC52-4E9C-ADFE-C910C7F94609}"/>
              </a:ext>
            </a:extLst>
          </p:cNvPr>
          <p:cNvSpPr txBox="1"/>
          <p:nvPr/>
        </p:nvSpPr>
        <p:spPr>
          <a:xfrm>
            <a:off x="8119520" y="1541192"/>
            <a:ext cx="3885459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라즈베리파이</a:t>
            </a:r>
            <a:endParaRPr lang="en-US" altLang="ko-KR" b="1">
              <a:solidFill>
                <a:srgbClr val="772F9C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서버에서 도어락 제어 신호를 수신하여 도어락 및 스피커 제어</a:t>
            </a: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센서를 통해서 도어락 자동잠금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6CC1300-F9EB-4150-AD36-ABB29BAF526C}"/>
              </a:ext>
            </a:extLst>
          </p:cNvPr>
          <p:cNvSpPr txBox="1"/>
          <p:nvPr/>
        </p:nvSpPr>
        <p:spPr>
          <a:xfrm>
            <a:off x="351694" y="1438263"/>
            <a:ext cx="336680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웹 애플리케이션</a:t>
            </a:r>
            <a:r>
              <a:rPr lang="en-US" altLang="ko-KR" b="1">
                <a:solidFill>
                  <a:srgbClr val="772F9C"/>
                </a:solidFill>
              </a:rPr>
              <a:t>(HTML)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보관함의 일회용 비밀번호</a:t>
            </a:r>
            <a:r>
              <a:rPr lang="en-US" altLang="ko-KR" sz="1400">
                <a:solidFill>
                  <a:srgbClr val="002060"/>
                </a:solidFill>
              </a:rPr>
              <a:t>(OTP)</a:t>
            </a:r>
            <a:r>
              <a:rPr lang="ko-KR" altLang="en-US" sz="1400">
                <a:solidFill>
                  <a:srgbClr val="002060"/>
                </a:solidFill>
              </a:rPr>
              <a:t>가 생성된다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비밀번호를 입력받는다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2CA229A-1E17-4FB6-92E7-345D43B1FB47}"/>
              </a:ext>
            </a:extLst>
          </p:cNvPr>
          <p:cNvSpPr txBox="1"/>
          <p:nvPr/>
        </p:nvSpPr>
        <p:spPr>
          <a:xfrm>
            <a:off x="351694" y="3428758"/>
            <a:ext cx="38240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중앙 제어 서버</a:t>
            </a:r>
            <a:r>
              <a:rPr lang="en-US" altLang="ko-KR" b="1">
                <a:solidFill>
                  <a:srgbClr val="FF0000"/>
                </a:solidFill>
              </a:rPr>
              <a:t>(Node.js)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택배 보관함을 지정하고 보관함의 상태와 비밀번호를 변경한다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받은 비밀번호가 생성된 보관함의 비밀번호와 일치하는지 확인한다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>
                <a:solidFill>
                  <a:srgbClr val="FF0000"/>
                </a:solidFill>
              </a:rPr>
              <a:t>해당 보관함의 상태변수를 초기화한다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FBF2F341-DD61-4839-AA5B-3805E24128A8}"/>
              </a:ext>
            </a:extLst>
          </p:cNvPr>
          <p:cNvGrpSpPr/>
          <p:nvPr/>
        </p:nvGrpSpPr>
        <p:grpSpPr>
          <a:xfrm>
            <a:off x="1995020" y="2720671"/>
            <a:ext cx="2343" cy="674075"/>
            <a:chOff x="1995020" y="2810611"/>
            <a:chExt cx="2343" cy="67407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5CFB8013-21B0-47FB-8410-403707888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20" y="2810611"/>
              <a:ext cx="2343" cy="557887"/>
            </a:xfrm>
            <a:prstGeom prst="line">
              <a:avLst/>
            </a:prstGeom>
            <a:ln w="28575" cap="flat" cmpd="sng" algn="ctr">
              <a:solidFill>
                <a:srgbClr val="1C8AD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C82A8A52-241F-4CD5-8B54-081FFB753122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63" y="3368497"/>
              <a:ext cx="0" cy="116189"/>
            </a:xfrm>
            <a:prstGeom prst="straightConnector1">
              <a:avLst/>
            </a:prstGeom>
            <a:ln w="28575" cap="flat" cmpd="sng" algn="ctr">
              <a:solidFill>
                <a:srgbClr val="1C8AD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4D6AF77-E41F-4621-A93D-84F62D51FCD8}"/>
              </a:ext>
            </a:extLst>
          </p:cNvPr>
          <p:cNvSpPr txBox="1"/>
          <p:nvPr/>
        </p:nvSpPr>
        <p:spPr>
          <a:xfrm>
            <a:off x="2042150" y="2803667"/>
            <a:ext cx="2611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소켓통신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A290F81D-E79A-432A-B56F-54829329F1BB}"/>
              </a:ext>
            </a:extLst>
          </p:cNvPr>
          <p:cNvSpPr txBox="1"/>
          <p:nvPr/>
        </p:nvSpPr>
        <p:spPr>
          <a:xfrm>
            <a:off x="8119520" y="3457772"/>
            <a:ext cx="38854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모바일 애플리케이션</a:t>
            </a:r>
            <a:endParaRPr lang="en-US" altLang="ko-KR" b="1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해당 주소 택배 수령자의 모바일 애플리케이션 화면에 </a:t>
            </a:r>
            <a:r>
              <a:rPr lang="en-US" altLang="ko-KR" sz="1400">
                <a:solidFill>
                  <a:srgbClr val="002060"/>
                </a:solidFill>
              </a:rPr>
              <a:t>OTP</a:t>
            </a:r>
            <a:r>
              <a:rPr lang="ko-KR" altLang="en-US" sz="1400">
                <a:solidFill>
                  <a:srgbClr val="002060"/>
                </a:solidFill>
              </a:rPr>
              <a:t>와 보관함 번호를 띄운다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002060"/>
                </a:solidFill>
              </a:rPr>
              <a:t>고객이 택배를 수령한 후 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수령 완료</a:t>
            </a:r>
            <a:r>
              <a:rPr lang="en-US" altLang="ko-KR" sz="1400">
                <a:solidFill>
                  <a:srgbClr val="002060"/>
                </a:solidFill>
              </a:rPr>
              <a:t>‘</a:t>
            </a:r>
            <a:r>
              <a:rPr lang="ko-KR" altLang="en-US" sz="1400">
                <a:solidFill>
                  <a:srgbClr val="002060"/>
                </a:solidFill>
              </a:rPr>
              <a:t>버튼을 누르면 </a:t>
            </a:r>
            <a:r>
              <a:rPr lang="ko-KR" altLang="en-US" sz="1400" err="1">
                <a:solidFill>
                  <a:srgbClr val="002060"/>
                </a:solidFill>
              </a:rPr>
              <a:t>도어락이</a:t>
            </a:r>
            <a:r>
              <a:rPr lang="ko-KR" altLang="en-US" sz="1400">
                <a:solidFill>
                  <a:srgbClr val="002060"/>
                </a:solidFill>
              </a:rPr>
              <a:t> 비었다는 신호를 서버로 보낸다</a:t>
            </a:r>
            <a:r>
              <a:rPr lang="en-US" altLang="ko-KR" sz="14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0CF0150-BC21-45A9-9875-71791ADE6AD3}"/>
              </a:ext>
            </a:extLst>
          </p:cNvPr>
          <p:cNvSpPr txBox="1"/>
          <p:nvPr/>
        </p:nvSpPr>
        <p:spPr>
          <a:xfrm>
            <a:off x="808183" y="2803667"/>
            <a:ext cx="131701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accent6">
                    <a:lumMod val="50000"/>
                  </a:schemeClr>
                </a:solidFill>
              </a:rPr>
              <a:t>비밀번호</a:t>
            </a:r>
            <a:endParaRPr lang="en-US" altLang="ko-KR" sz="14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4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품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B040566-49A2-4B4B-BC4D-6A68B74A9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101" y="2008360"/>
            <a:ext cx="6925995" cy="412777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330D4E6-09A6-4F28-B976-B37485E1A77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27BC930-3586-44F1-9DD8-5A67892BB640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보관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D71B7F27-5E47-4FEC-9C55-8BAA5D70E3DE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1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F4188A6-8A50-4663-B29F-CECC40D61A7B}"/>
              </a:ext>
            </a:extLst>
          </p:cNvPr>
          <p:cNvSpPr txBox="1"/>
          <p:nvPr/>
        </p:nvSpPr>
        <p:spPr>
          <a:xfrm>
            <a:off x="4349126" y="6347937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C00000"/>
                </a:solidFill>
              </a:rPr>
              <a:t>Touch!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6B74417-69F9-47C7-B062-D5D8EF900C7F}"/>
              </a:ext>
            </a:extLst>
          </p:cNvPr>
          <p:cNvSpPr/>
          <p:nvPr/>
        </p:nvSpPr>
        <p:spPr>
          <a:xfrm>
            <a:off x="3655918" y="3888247"/>
            <a:ext cx="2322851" cy="120425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206AED76-8388-4928-9446-AD7022B264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29" y="4612921"/>
            <a:ext cx="853440" cy="17068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55F68E1-F73C-4DFB-A8B7-8A63F8772EB7}"/>
              </a:ext>
            </a:extLst>
          </p:cNvPr>
          <p:cNvSpPr txBox="1"/>
          <p:nvPr/>
        </p:nvSpPr>
        <p:spPr>
          <a:xfrm>
            <a:off x="2671101" y="1631570"/>
            <a:ext cx="610173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1. </a:t>
            </a:r>
            <a:r>
              <a:rPr lang="ko-KR" altLang="en-US" sz="1400">
                <a:solidFill>
                  <a:srgbClr val="002060"/>
                </a:solidFill>
              </a:rPr>
              <a:t>터치스크린의 택배보관하기 버튼을 터치</a:t>
            </a:r>
            <a:endParaRPr lang="en-US" altLang="ko-KR"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1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6797597-18E9-465F-9346-4E2AAA72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41" y="1973638"/>
            <a:ext cx="6924117" cy="410254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9695792-B7B0-4D7C-A96B-0BD1A40674B3}"/>
              </a:ext>
            </a:extLst>
          </p:cNvPr>
          <p:cNvSpPr txBox="1"/>
          <p:nvPr/>
        </p:nvSpPr>
        <p:spPr>
          <a:xfrm>
            <a:off x="2633941" y="1606856"/>
            <a:ext cx="610173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2. </a:t>
            </a:r>
            <a:r>
              <a:rPr lang="ko-KR" altLang="en-US" sz="1400">
                <a:solidFill>
                  <a:srgbClr val="002060"/>
                </a:solidFill>
              </a:rPr>
              <a:t>가상키패드를 통해 배송주소를 입력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163B149-50C0-403C-89D5-F6601A013D57}"/>
              </a:ext>
            </a:extLst>
          </p:cNvPr>
          <p:cNvSpPr txBox="1"/>
          <p:nvPr/>
        </p:nvSpPr>
        <p:spPr>
          <a:xfrm>
            <a:off x="7268659" y="6308475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C00000"/>
                </a:solidFill>
              </a:rPr>
              <a:t>Touch!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08F399A4-5564-41BF-BEE1-05B5FBB6229C}"/>
              </a:ext>
            </a:extLst>
          </p:cNvPr>
          <p:cNvSpPr/>
          <p:nvPr/>
        </p:nvSpPr>
        <p:spPr>
          <a:xfrm>
            <a:off x="6749363" y="2347523"/>
            <a:ext cx="2660863" cy="356603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2EE698C2-1AFB-49FF-8E91-D6B0BB769C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64" y="4573459"/>
            <a:ext cx="853440" cy="170688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2CC8DD77-1B8A-4A3C-8C60-C66CAF3E47B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994E374D-70A5-4F88-90C2-F549CAE9952F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보관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2ABFC525-7601-47D0-8AD0-49677E1A0166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1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28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</a:rPr>
              <a:t>아이디어 선정 배경</a:t>
            </a:r>
            <a:endParaRPr lang="en-US" altLang="ko-KR" sz="3200" b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63988" y="1834348"/>
            <a:ext cx="4653083" cy="208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감염병의 확산으로 인한 비대면 배송 증가</a:t>
            </a:r>
            <a:endParaRPr lang="en-US" altLang="ko-KR" b="1">
              <a:solidFill>
                <a:srgbClr val="772F9C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srgbClr val="002060"/>
                </a:solidFill>
              </a:rPr>
              <a:t>비대면 배송으로 인한 택배분실 및 악용범죄 증가</a:t>
            </a:r>
            <a:endParaRPr lang="en-US" altLang="ko-KR" sz="140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srgbClr val="002060"/>
                </a:solidFill>
              </a:rPr>
              <a:t>실제로 코로나</a:t>
            </a:r>
            <a:r>
              <a:rPr lang="en-US" altLang="ko-KR" sz="1400">
                <a:solidFill>
                  <a:srgbClr val="002060"/>
                </a:solidFill>
              </a:rPr>
              <a:t>19 </a:t>
            </a:r>
            <a:r>
              <a:rPr lang="ko-KR" altLang="en-US" sz="1400">
                <a:solidFill>
                  <a:srgbClr val="002060"/>
                </a:solidFill>
              </a:rPr>
              <a:t>확진자가 대거 발생한 대구 경북에서는 시민에게 배포된 정부 지원 마스크를 훔친 혐의로 </a:t>
            </a:r>
            <a:r>
              <a:rPr lang="en-US" altLang="ko-KR" sz="1400">
                <a:solidFill>
                  <a:srgbClr val="002060"/>
                </a:solidFill>
              </a:rPr>
              <a:t>A</a:t>
            </a:r>
            <a:r>
              <a:rPr lang="ko-KR" altLang="en-US" sz="1400">
                <a:solidFill>
                  <a:srgbClr val="002060"/>
                </a:solidFill>
              </a:rPr>
              <a:t>씨 등 </a:t>
            </a:r>
            <a:r>
              <a:rPr lang="en-US" altLang="ko-KR" sz="1400">
                <a:solidFill>
                  <a:srgbClr val="002060"/>
                </a:solidFill>
              </a:rPr>
              <a:t>7</a:t>
            </a:r>
            <a:r>
              <a:rPr lang="ko-KR" altLang="en-US" sz="1400">
                <a:solidFill>
                  <a:srgbClr val="002060"/>
                </a:solidFill>
              </a:rPr>
              <a:t>명이 붙잡히는 사건 발생</a:t>
            </a:r>
            <a:endParaRPr lang="en-US" altLang="ko-KR" sz="140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srgbClr val="002060"/>
                </a:solidFill>
              </a:rPr>
              <a:t>포스트 코로나 시대 무인택배함의 수요 증가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1A6DAF-FB63-4A7F-B3AF-14938B2D05F4}"/>
              </a:ext>
            </a:extLst>
          </p:cNvPr>
          <p:cNvSpPr txBox="1"/>
          <p:nvPr/>
        </p:nvSpPr>
        <p:spPr>
          <a:xfrm>
            <a:off x="1607462" y="5645490"/>
            <a:ext cx="386649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/>
              <a:t>비대면 택배 배송 안내 문자메시지</a:t>
            </a:r>
            <a:endParaRPr lang="en-US" altLang="ko-KR" sz="1200"/>
          </a:p>
        </p:txBody>
      </p:sp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xmlns="" id="{873D196C-5BE0-4423-A7F6-686E21533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00" y="1834348"/>
            <a:ext cx="4044718" cy="38384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B3D4F85-323E-4AAB-B6A4-0960416838DF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90E296D-A2F9-41BE-8D49-F5BFD661DB38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13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36797597-18E9-465F-9346-4E2AAA72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941" y="1967029"/>
            <a:ext cx="6924117" cy="405076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9695792-B7B0-4D7C-A96B-0BD1A40674B3}"/>
              </a:ext>
            </a:extLst>
          </p:cNvPr>
          <p:cNvSpPr txBox="1"/>
          <p:nvPr/>
        </p:nvSpPr>
        <p:spPr>
          <a:xfrm>
            <a:off x="2593999" y="1593525"/>
            <a:ext cx="610173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3. OTP </a:t>
            </a:r>
            <a:r>
              <a:rPr lang="ko-KR" altLang="en-US" sz="1400">
                <a:solidFill>
                  <a:srgbClr val="002060"/>
                </a:solidFill>
              </a:rPr>
              <a:t>생성 버튼 터치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163B149-50C0-403C-89D5-F6601A013D57}"/>
              </a:ext>
            </a:extLst>
          </p:cNvPr>
          <p:cNvSpPr txBox="1"/>
          <p:nvPr/>
        </p:nvSpPr>
        <p:spPr>
          <a:xfrm>
            <a:off x="2593999" y="6305620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C00000"/>
                </a:solidFill>
              </a:rPr>
              <a:t>Touch!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08F399A4-5564-41BF-BEE1-05B5FBB6229C}"/>
              </a:ext>
            </a:extLst>
          </p:cNvPr>
          <p:cNvSpPr/>
          <p:nvPr/>
        </p:nvSpPr>
        <p:spPr>
          <a:xfrm>
            <a:off x="2943645" y="4517187"/>
            <a:ext cx="1459543" cy="705821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2EE698C2-1AFB-49FF-8E91-D6B0BB769C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14" y="4963315"/>
            <a:ext cx="671153" cy="1342305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2CC8DD77-1B8A-4A3C-8C60-C66CAF3E47B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994E374D-70A5-4F88-90C2-F549CAE9952F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보관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2ABFC525-7601-47D0-8AD0-49677E1A0166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1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10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36797597-18E9-465F-9346-4E2AAA72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941" y="1996743"/>
            <a:ext cx="6924117" cy="389996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9695792-B7B0-4D7C-A96B-0BD1A40674B3}"/>
              </a:ext>
            </a:extLst>
          </p:cNvPr>
          <p:cNvSpPr txBox="1"/>
          <p:nvPr/>
        </p:nvSpPr>
        <p:spPr>
          <a:xfrm>
            <a:off x="2593999" y="1593525"/>
            <a:ext cx="610173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4. </a:t>
            </a:r>
            <a:r>
              <a:rPr lang="ko-KR" altLang="en-US" sz="1400">
                <a:solidFill>
                  <a:srgbClr val="002060"/>
                </a:solidFill>
              </a:rPr>
              <a:t>비밀번호 확인 </a:t>
            </a:r>
            <a:r>
              <a:rPr lang="en-US" altLang="ko-KR" sz="1400">
                <a:solidFill>
                  <a:srgbClr val="002060"/>
                </a:solidFill>
              </a:rPr>
              <a:t>(60</a:t>
            </a:r>
            <a:r>
              <a:rPr lang="ko-KR" altLang="en-US" sz="1400">
                <a:solidFill>
                  <a:srgbClr val="002060"/>
                </a:solidFill>
              </a:rPr>
              <a:t>초간 출력</a:t>
            </a:r>
            <a:r>
              <a:rPr lang="en-US" altLang="ko-KR" sz="140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08F399A4-5564-41BF-BEE1-05B5FBB6229C}"/>
              </a:ext>
            </a:extLst>
          </p:cNvPr>
          <p:cNvSpPr/>
          <p:nvPr/>
        </p:nvSpPr>
        <p:spPr>
          <a:xfrm>
            <a:off x="4646951" y="3194592"/>
            <a:ext cx="1781062" cy="1982319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2CC8DD77-1B8A-4A3C-8C60-C66CAF3E47B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994E374D-70A5-4F88-90C2-F549CAE9952F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보관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2ABFC525-7601-47D0-8AD0-49677E1A0166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1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7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36797597-18E9-465F-9346-4E2AAA72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941" y="1996743"/>
            <a:ext cx="6924117" cy="389996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9695792-B7B0-4D7C-A96B-0BD1A40674B3}"/>
              </a:ext>
            </a:extLst>
          </p:cNvPr>
          <p:cNvSpPr txBox="1"/>
          <p:nvPr/>
        </p:nvSpPr>
        <p:spPr>
          <a:xfrm>
            <a:off x="2593999" y="1593525"/>
            <a:ext cx="610173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5. </a:t>
            </a:r>
            <a:r>
              <a:rPr lang="ko-KR" altLang="en-US" sz="1400">
                <a:solidFill>
                  <a:srgbClr val="002060"/>
                </a:solidFill>
              </a:rPr>
              <a:t>생성된 비밀번호 입력</a:t>
            </a:r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2CC8DD77-1B8A-4A3C-8C60-C66CAF3E47B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994E374D-70A5-4F88-90C2-F549CAE9952F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보관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2ABFC525-7601-47D0-8AD0-49677E1A0166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1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3A17E58-3375-4BE2-B207-58566D8739FB}"/>
              </a:ext>
            </a:extLst>
          </p:cNvPr>
          <p:cNvSpPr txBox="1"/>
          <p:nvPr/>
        </p:nvSpPr>
        <p:spPr>
          <a:xfrm>
            <a:off x="7268659" y="6308475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C00000"/>
                </a:solidFill>
              </a:rPr>
              <a:t>Touch!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70876BB-07F4-461D-8E39-AADE6CF0F18A}"/>
              </a:ext>
            </a:extLst>
          </p:cNvPr>
          <p:cNvSpPr/>
          <p:nvPr/>
        </p:nvSpPr>
        <p:spPr>
          <a:xfrm>
            <a:off x="6699506" y="2384443"/>
            <a:ext cx="2669577" cy="334529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95EE5E3E-4299-4297-BA76-D3D21B09B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64" y="4573459"/>
            <a:ext cx="85344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6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36797597-18E9-465F-9346-4E2AAA72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941" y="1998849"/>
            <a:ext cx="6924117" cy="38957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9695792-B7B0-4D7C-A96B-0BD1A40674B3}"/>
              </a:ext>
            </a:extLst>
          </p:cNvPr>
          <p:cNvSpPr txBox="1"/>
          <p:nvPr/>
        </p:nvSpPr>
        <p:spPr>
          <a:xfrm>
            <a:off x="2593999" y="1593525"/>
            <a:ext cx="610173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6. </a:t>
            </a:r>
            <a:r>
              <a:rPr lang="ko-KR" altLang="en-US" sz="1400">
                <a:solidFill>
                  <a:srgbClr val="002060"/>
                </a:solidFill>
              </a:rPr>
              <a:t>입력완료 버튼 터치</a:t>
            </a:r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2CC8DD77-1B8A-4A3C-8C60-C66CAF3E47B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994E374D-70A5-4F88-90C2-F549CAE9952F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보관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2ABFC525-7601-47D0-8AD0-49677E1A0166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1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CA0A48-8DF4-4225-AB45-95B4270CFD54}"/>
              </a:ext>
            </a:extLst>
          </p:cNvPr>
          <p:cNvSpPr txBox="1"/>
          <p:nvPr/>
        </p:nvSpPr>
        <p:spPr>
          <a:xfrm>
            <a:off x="2593999" y="6361892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C00000"/>
                </a:solidFill>
              </a:rPr>
              <a:t>Touch!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BA9F1B1-8397-4C83-A5B7-FFD0ABEF583A}"/>
              </a:ext>
            </a:extLst>
          </p:cNvPr>
          <p:cNvSpPr/>
          <p:nvPr/>
        </p:nvSpPr>
        <p:spPr>
          <a:xfrm>
            <a:off x="2943646" y="4573459"/>
            <a:ext cx="1417340" cy="705821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70CCCAB7-C543-4B85-8AE9-25E355CBF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14" y="5019587"/>
            <a:ext cx="671153" cy="13423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8627549-CB20-431C-A4A0-4BB99DC64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90" y="2607037"/>
            <a:ext cx="4239217" cy="1200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700D113-836E-45B5-B858-0BC99EFCBA37}"/>
              </a:ext>
            </a:extLst>
          </p:cNvPr>
          <p:cNvSpPr txBox="1"/>
          <p:nvPr/>
        </p:nvSpPr>
        <p:spPr>
          <a:xfrm>
            <a:off x="4731930" y="3184773"/>
            <a:ext cx="272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C00000"/>
                </a:solidFill>
              </a:rPr>
              <a:t>보관함 잠금 해제</a:t>
            </a:r>
            <a:endParaRPr lang="en-US" altLang="ko-KR" sz="1600" b="1">
              <a:solidFill>
                <a:srgbClr val="C00000"/>
              </a:solidFill>
            </a:endParaRPr>
          </a:p>
          <a:p>
            <a:pPr algn="ctr"/>
            <a:r>
              <a:rPr lang="ko-KR" altLang="en-US" sz="1600" b="1">
                <a:solidFill>
                  <a:srgbClr val="C00000"/>
                </a:solidFill>
              </a:rPr>
              <a:t>및 택배 보관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330D4E6-09A6-4F28-B976-B37485E1A77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27BC930-3586-44F1-9DD8-5A67892BB640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수령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D71B7F27-5E47-4FEC-9C55-8BAA5D70E3DE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2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F4188A6-8A50-4663-B29F-CECC40D61A7B}"/>
              </a:ext>
            </a:extLst>
          </p:cNvPr>
          <p:cNvSpPr txBox="1"/>
          <p:nvPr/>
        </p:nvSpPr>
        <p:spPr>
          <a:xfrm>
            <a:off x="7552841" y="1771268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C00000"/>
                </a:solidFill>
              </a:rPr>
              <a:t>택배 알림 도착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55F68E1-F73C-4DFB-A8B7-8A63F8772EB7}"/>
              </a:ext>
            </a:extLst>
          </p:cNvPr>
          <p:cNvSpPr txBox="1"/>
          <p:nvPr/>
        </p:nvSpPr>
        <p:spPr>
          <a:xfrm>
            <a:off x="2327684" y="1631570"/>
            <a:ext cx="610173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1. </a:t>
            </a:r>
            <a:r>
              <a:rPr lang="ko-KR" altLang="en-US" sz="1400">
                <a:solidFill>
                  <a:srgbClr val="002060"/>
                </a:solidFill>
              </a:rPr>
              <a:t>모바일 앱 알림 확인</a:t>
            </a:r>
            <a:endParaRPr lang="en-US" altLang="ko-KR" sz="1400">
              <a:solidFill>
                <a:srgbClr val="00206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F66DACD-37A7-4EBC-B015-E92D7B72EF44}"/>
              </a:ext>
            </a:extLst>
          </p:cNvPr>
          <p:cNvGrpSpPr/>
          <p:nvPr/>
        </p:nvGrpSpPr>
        <p:grpSpPr>
          <a:xfrm>
            <a:off x="4548614" y="1036689"/>
            <a:ext cx="3199993" cy="5522837"/>
            <a:chOff x="4548614" y="1081659"/>
            <a:chExt cx="3199993" cy="552283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2B040566-49A2-4B4B-BC4D-6A68B74A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70658" y="1556620"/>
              <a:ext cx="2944345" cy="5003184"/>
            </a:xfrm>
            <a:prstGeom prst="rect">
              <a:avLst/>
            </a:prstGeom>
          </p:spPr>
        </p:pic>
        <p:pic>
          <p:nvPicPr>
            <p:cNvPr id="15" name="그림 14" descr="모니터, 전자기기, 화면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67596D50-BECB-4EBC-AB6A-64A6054E8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614" y="1081659"/>
              <a:ext cx="3199993" cy="5522837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6B74417-69F9-47C7-B062-D5D8EF900C7F}"/>
              </a:ext>
            </a:extLst>
          </p:cNvPr>
          <p:cNvSpPr/>
          <p:nvPr/>
        </p:nvSpPr>
        <p:spPr>
          <a:xfrm>
            <a:off x="4634719" y="1721296"/>
            <a:ext cx="2995274" cy="417979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B040566-49A2-4B4B-BC4D-6A68B74A93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4720" y="1511650"/>
            <a:ext cx="2995274" cy="5003184"/>
          </a:xfrm>
          <a:prstGeom prst="rect">
            <a:avLst/>
          </a:prstGeom>
        </p:spPr>
      </p:pic>
      <p:pic>
        <p:nvPicPr>
          <p:cNvPr id="15" name="그림 14" descr="모니터, 전자기기, 화면, 컴퓨터이(가) 표시된 사진&#10;&#10;자동 생성된 설명">
            <a:extLst>
              <a:ext uri="{FF2B5EF4-FFF2-40B4-BE49-F238E27FC236}">
                <a16:creationId xmlns:a16="http://schemas.microsoft.com/office/drawing/2014/main" xmlns="" id="{67596D50-BECB-4EBC-AB6A-64A6054E8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14" y="1036689"/>
            <a:ext cx="3199993" cy="552283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330D4E6-09A6-4F28-B976-B37485E1A77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27BC930-3586-44F1-9DD8-5A67892BB640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수령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D71B7F27-5E47-4FEC-9C55-8BAA5D70E3DE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2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55F68E1-F73C-4DFB-A8B7-8A63F8772EB7}"/>
              </a:ext>
            </a:extLst>
          </p:cNvPr>
          <p:cNvSpPr txBox="1"/>
          <p:nvPr/>
        </p:nvSpPr>
        <p:spPr>
          <a:xfrm>
            <a:off x="2068644" y="1631570"/>
            <a:ext cx="220355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2. </a:t>
            </a:r>
            <a:r>
              <a:rPr lang="ko-KR" altLang="en-US" sz="1400">
                <a:solidFill>
                  <a:srgbClr val="002060"/>
                </a:solidFill>
              </a:rPr>
              <a:t>주소와 비밀번호를</a:t>
            </a:r>
            <a:endParaRPr lang="en-US" altLang="ko-KR" sz="1400">
              <a:solidFill>
                <a:srgbClr val="00206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002060"/>
                </a:solidFill>
              </a:rPr>
              <a:t>입력하고 </a:t>
            </a:r>
            <a:r>
              <a:rPr lang="en-US" altLang="ko-KR" sz="1400">
                <a:solidFill>
                  <a:srgbClr val="002060"/>
                </a:solidFill>
              </a:rPr>
              <a:t>GO </a:t>
            </a:r>
            <a:r>
              <a:rPr lang="ko-KR" altLang="en-US" sz="1400">
                <a:solidFill>
                  <a:srgbClr val="002060"/>
                </a:solidFill>
              </a:rPr>
              <a:t>버튼 터치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6B74417-69F9-47C7-B062-D5D8EF900C7F}"/>
              </a:ext>
            </a:extLst>
          </p:cNvPr>
          <p:cNvSpPr/>
          <p:nvPr/>
        </p:nvSpPr>
        <p:spPr>
          <a:xfrm>
            <a:off x="5059729" y="4865019"/>
            <a:ext cx="2126207" cy="756293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688E744-EB80-4EE3-804A-76129D4F8AC6}"/>
              </a:ext>
            </a:extLst>
          </p:cNvPr>
          <p:cNvSpPr txBox="1"/>
          <p:nvPr/>
        </p:nvSpPr>
        <p:spPr>
          <a:xfrm>
            <a:off x="5649695" y="6496973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C00000"/>
                </a:solidFill>
              </a:rPr>
              <a:t>Touch!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7" name="그림 16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6544E4A7-4F1C-4100-A8E7-21671CC7D7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83" y="5109571"/>
            <a:ext cx="732473" cy="14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B040566-49A2-4B4B-BC4D-6A68B74A934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950" y="1511650"/>
            <a:ext cx="2995200" cy="5004000"/>
          </a:xfrm>
          <a:prstGeom prst="rect">
            <a:avLst/>
          </a:prstGeom>
        </p:spPr>
      </p:pic>
      <p:pic>
        <p:nvPicPr>
          <p:cNvPr id="15" name="그림 14" descr="모니터, 전자기기, 화면, 컴퓨터이(가) 표시된 사진&#10;&#10;자동 생성된 설명">
            <a:extLst>
              <a:ext uri="{FF2B5EF4-FFF2-40B4-BE49-F238E27FC236}">
                <a16:creationId xmlns:a16="http://schemas.microsoft.com/office/drawing/2014/main" xmlns="" id="{67596D50-BECB-4EBC-AB6A-64A6054E8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14" y="1036689"/>
            <a:ext cx="3199993" cy="552283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330D4E6-09A6-4F28-B976-B37485E1A77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27BC930-3586-44F1-9DD8-5A67892BB640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수령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D71B7F27-5E47-4FEC-9C55-8BAA5D70E3DE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2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55F68E1-F73C-4DFB-A8B7-8A63F8772EB7}"/>
              </a:ext>
            </a:extLst>
          </p:cNvPr>
          <p:cNvSpPr txBox="1"/>
          <p:nvPr/>
        </p:nvSpPr>
        <p:spPr>
          <a:xfrm>
            <a:off x="2068644" y="1631570"/>
            <a:ext cx="220355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3. </a:t>
            </a:r>
            <a:r>
              <a:rPr lang="ko-KR" altLang="en-US" sz="1400">
                <a:solidFill>
                  <a:srgbClr val="002060"/>
                </a:solidFill>
              </a:rPr>
              <a:t>보관함 비밀번호 확인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6B74417-69F9-47C7-B062-D5D8EF900C7F}"/>
              </a:ext>
            </a:extLst>
          </p:cNvPr>
          <p:cNvSpPr/>
          <p:nvPr/>
        </p:nvSpPr>
        <p:spPr>
          <a:xfrm>
            <a:off x="4646950" y="2674349"/>
            <a:ext cx="2995200" cy="1852681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D967FC6-720A-4BA0-A25E-3C7CA9D0755A}"/>
              </a:ext>
            </a:extLst>
          </p:cNvPr>
          <p:cNvSpPr txBox="1"/>
          <p:nvPr/>
        </p:nvSpPr>
        <p:spPr>
          <a:xfrm>
            <a:off x="7642150" y="3429000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C00000"/>
                </a:solidFill>
              </a:rPr>
              <a:t>비밀번호 확인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49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B040566-49A2-4B4B-BC4D-6A68B74A9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101" y="2008360"/>
            <a:ext cx="6925995" cy="412777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330D4E6-09A6-4F28-B976-B37485E1A77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27BC930-3586-44F1-9DD8-5A67892BB640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수령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D71B7F27-5E47-4FEC-9C55-8BAA5D70E3DE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2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F4188A6-8A50-4663-B29F-CECC40D61A7B}"/>
              </a:ext>
            </a:extLst>
          </p:cNvPr>
          <p:cNvSpPr txBox="1"/>
          <p:nvPr/>
        </p:nvSpPr>
        <p:spPr>
          <a:xfrm>
            <a:off x="6972404" y="6347937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C00000"/>
                </a:solidFill>
              </a:rPr>
              <a:t>Touch!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6B74417-69F9-47C7-B062-D5D8EF900C7F}"/>
              </a:ext>
            </a:extLst>
          </p:cNvPr>
          <p:cNvSpPr/>
          <p:nvPr/>
        </p:nvSpPr>
        <p:spPr>
          <a:xfrm>
            <a:off x="6279196" y="3888247"/>
            <a:ext cx="2322851" cy="1204258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206AED76-8388-4928-9446-AD7022B264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07" y="4612921"/>
            <a:ext cx="853440" cy="17068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55F68E1-F73C-4DFB-A8B7-8A63F8772EB7}"/>
              </a:ext>
            </a:extLst>
          </p:cNvPr>
          <p:cNvSpPr txBox="1"/>
          <p:nvPr/>
        </p:nvSpPr>
        <p:spPr>
          <a:xfrm>
            <a:off x="2671101" y="1631570"/>
            <a:ext cx="610173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4. </a:t>
            </a:r>
            <a:r>
              <a:rPr lang="ko-KR" altLang="en-US" sz="1400">
                <a:solidFill>
                  <a:srgbClr val="002060"/>
                </a:solidFill>
              </a:rPr>
              <a:t>터치스크린의 택배수령하기 버튼을 터치</a:t>
            </a:r>
            <a:endParaRPr lang="en-US" altLang="ko-KR"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1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B040566-49A2-4B4B-BC4D-6A68B74A9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1101" y="2122207"/>
            <a:ext cx="6925995" cy="390007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330D4E6-09A6-4F28-B976-B37485E1A77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27BC930-3586-44F1-9DD8-5A67892BB640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수령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D71B7F27-5E47-4FEC-9C55-8BAA5D70E3DE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2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F4188A6-8A50-4663-B29F-CECC40D61A7B}"/>
              </a:ext>
            </a:extLst>
          </p:cNvPr>
          <p:cNvSpPr txBox="1"/>
          <p:nvPr/>
        </p:nvSpPr>
        <p:spPr>
          <a:xfrm>
            <a:off x="7272538" y="6347937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C00000"/>
                </a:solidFill>
              </a:rPr>
              <a:t>Touch!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6B74417-69F9-47C7-B062-D5D8EF900C7F}"/>
              </a:ext>
            </a:extLst>
          </p:cNvPr>
          <p:cNvSpPr/>
          <p:nvPr/>
        </p:nvSpPr>
        <p:spPr>
          <a:xfrm>
            <a:off x="6758882" y="2509152"/>
            <a:ext cx="2647503" cy="337627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206AED76-8388-4928-9446-AD7022B264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741" y="4612921"/>
            <a:ext cx="853440" cy="17068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55F68E1-F73C-4DFB-A8B7-8A63F8772EB7}"/>
              </a:ext>
            </a:extLst>
          </p:cNvPr>
          <p:cNvSpPr txBox="1"/>
          <p:nvPr/>
        </p:nvSpPr>
        <p:spPr>
          <a:xfrm>
            <a:off x="2671101" y="1631570"/>
            <a:ext cx="610173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5. </a:t>
            </a:r>
            <a:r>
              <a:rPr lang="ko-KR" altLang="en-US" sz="1400">
                <a:solidFill>
                  <a:srgbClr val="002060"/>
                </a:solidFill>
              </a:rPr>
              <a:t>모바일 앱에서 확인한 비밀번호 입력</a:t>
            </a:r>
            <a:endParaRPr lang="en-US" altLang="ko-KR"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0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B040566-49A2-4B4B-BC4D-6A68B74A9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2308" y="2122207"/>
            <a:ext cx="6903580" cy="390007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330D4E6-09A6-4F28-B976-B37485E1A77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27BC930-3586-44F1-9DD8-5A67892BB640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수령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D71B7F27-5E47-4FEC-9C55-8BAA5D70E3DE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2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F4188A6-8A50-4663-B29F-CECC40D61A7B}"/>
              </a:ext>
            </a:extLst>
          </p:cNvPr>
          <p:cNvSpPr txBox="1"/>
          <p:nvPr/>
        </p:nvSpPr>
        <p:spPr>
          <a:xfrm>
            <a:off x="4228962" y="6228016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C00000"/>
                </a:solidFill>
              </a:rPr>
              <a:t>Touch!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6B74417-69F9-47C7-B062-D5D8EF900C7F}"/>
              </a:ext>
            </a:extLst>
          </p:cNvPr>
          <p:cNvSpPr/>
          <p:nvPr/>
        </p:nvSpPr>
        <p:spPr>
          <a:xfrm>
            <a:off x="4041773" y="4582940"/>
            <a:ext cx="1429637" cy="643489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206AED76-8388-4928-9446-AD7022B264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07" y="4997793"/>
            <a:ext cx="626563" cy="12531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55F68E1-F73C-4DFB-A8B7-8A63F8772EB7}"/>
              </a:ext>
            </a:extLst>
          </p:cNvPr>
          <p:cNvSpPr txBox="1"/>
          <p:nvPr/>
        </p:nvSpPr>
        <p:spPr>
          <a:xfrm>
            <a:off x="2671101" y="1631570"/>
            <a:ext cx="610173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6. </a:t>
            </a:r>
            <a:r>
              <a:rPr lang="ko-KR" altLang="en-US" sz="1400">
                <a:solidFill>
                  <a:srgbClr val="002060"/>
                </a:solidFill>
              </a:rPr>
              <a:t>입력완료 버튼 터치</a:t>
            </a:r>
            <a:endParaRPr lang="en-US" altLang="ko-KR" sz="1400">
              <a:solidFill>
                <a:srgbClr val="00206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F030BE-BB3B-483E-BFC0-C88E2D34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377" y="2607037"/>
            <a:ext cx="4159242" cy="1200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9852EA6-48B9-45FA-B67D-34F5CDFAB0BC}"/>
              </a:ext>
            </a:extLst>
          </p:cNvPr>
          <p:cNvSpPr txBox="1"/>
          <p:nvPr/>
        </p:nvSpPr>
        <p:spPr>
          <a:xfrm>
            <a:off x="4731930" y="3184773"/>
            <a:ext cx="272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C00000"/>
                </a:solidFill>
              </a:rPr>
              <a:t>보관함 잠금 해제</a:t>
            </a:r>
            <a:endParaRPr lang="en-US" altLang="ko-KR" sz="1600" b="1">
              <a:solidFill>
                <a:srgbClr val="C00000"/>
              </a:solidFill>
            </a:endParaRPr>
          </a:p>
          <a:p>
            <a:pPr algn="ctr"/>
            <a:r>
              <a:rPr lang="ko-KR" altLang="en-US" sz="1600" b="1">
                <a:solidFill>
                  <a:srgbClr val="C00000"/>
                </a:solidFill>
              </a:rPr>
              <a:t> 및 택배 수령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80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</a:rPr>
              <a:t>아이디어 선정 배경</a:t>
            </a:r>
            <a:endParaRPr lang="en-US" altLang="ko-KR" sz="3200" b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08471" y="1706968"/>
            <a:ext cx="5122459" cy="208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72F9C"/>
                </a:solidFill>
              </a:rPr>
              <a:t>기사요약</a:t>
            </a:r>
            <a:endParaRPr lang="en-US" altLang="ko-KR" b="1">
              <a:solidFill>
                <a:srgbClr val="772F9C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srgbClr val="002060"/>
                </a:solidFill>
              </a:rPr>
              <a:t>일부 택배기사들이 임의로 설정한 쉬운 비밀번호</a:t>
            </a:r>
            <a:r>
              <a:rPr lang="en-US" altLang="ko-KR" sz="1400">
                <a:solidFill>
                  <a:srgbClr val="002060"/>
                </a:solidFill>
              </a:rPr>
              <a:t>(1234)</a:t>
            </a:r>
            <a:r>
              <a:rPr lang="ko-KR" altLang="en-US" sz="1400">
                <a:solidFill>
                  <a:srgbClr val="002060"/>
                </a:solidFill>
              </a:rPr>
              <a:t>로 인한 도난사고</a:t>
            </a:r>
            <a:endParaRPr lang="en-US" altLang="ko-KR" sz="140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srgbClr val="002060"/>
                </a:solidFill>
              </a:rPr>
              <a:t>한국소비자원에 동일 피해 신고가 접수되고 있으나 택배회사 측은 택배기사의 과실이 아닌 도난범죄로 보아서 배상받지 못함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1A6DAF-FB63-4A7F-B3AF-14938B2D05F4}"/>
              </a:ext>
            </a:extLst>
          </p:cNvPr>
          <p:cNvSpPr txBox="1"/>
          <p:nvPr/>
        </p:nvSpPr>
        <p:spPr>
          <a:xfrm>
            <a:off x="856512" y="5422236"/>
            <a:ext cx="527758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>
                <a:hlinkClick r:id="rId2"/>
              </a:rPr>
              <a:t>http://news.jtbc.joins.com/article/article.aspx?news_id=NB11836314</a:t>
            </a:r>
            <a:endParaRPr lang="en-US" altLang="ko-KR" sz="120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3A44D02-1041-46A2-8EF5-13C394B08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0" y="1706968"/>
            <a:ext cx="5277587" cy="3715268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xmlns="" id="{1FB9BA9C-CF1C-4CD2-8AAF-B75B240F7DA6}"/>
              </a:ext>
            </a:extLst>
          </p:cNvPr>
          <p:cNvSpPr>
            <a:spLocks noEditPoints="1"/>
          </p:cNvSpPr>
          <p:nvPr/>
        </p:nvSpPr>
        <p:spPr bwMode="auto">
          <a:xfrm>
            <a:off x="6496729" y="4903140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6C4F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BBAFCE-9D4B-4DD1-9F88-3BE446B7CFEA}"/>
              </a:ext>
            </a:extLst>
          </p:cNvPr>
          <p:cNvSpPr txBox="1"/>
          <p:nvPr/>
        </p:nvSpPr>
        <p:spPr>
          <a:xfrm>
            <a:off x="6902468" y="4775724"/>
            <a:ext cx="4783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rgbClr val="772F9C"/>
                </a:solidFill>
              </a:rPr>
              <a:t>스마트 무인 택배 보관함의 필요성 증가</a:t>
            </a:r>
            <a:r>
              <a:rPr lang="en-US" altLang="ko-KR" sz="2000" b="1" i="1" dirty="0">
                <a:solidFill>
                  <a:srgbClr val="772F9C"/>
                </a:solidFill>
              </a:rPr>
              <a:t>!!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xmlns="" id="{E15082D5-6276-4757-8B1B-74B8DB50AB3F}"/>
              </a:ext>
            </a:extLst>
          </p:cNvPr>
          <p:cNvSpPr/>
          <p:nvPr/>
        </p:nvSpPr>
        <p:spPr>
          <a:xfrm rot="5400000">
            <a:off x="8599392" y="3735916"/>
            <a:ext cx="537883" cy="1092905"/>
          </a:xfrm>
          <a:prstGeom prst="chevron">
            <a:avLst>
              <a:gd name="adj" fmla="val 50000"/>
            </a:avLst>
          </a:prstGeom>
          <a:solidFill>
            <a:srgbClr val="DDDDDD"/>
          </a:solidFill>
          <a:ln>
            <a:solidFill>
              <a:srgbClr val="7030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B3D4F85-323E-4AAB-B6A4-0960416838DF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90E296D-A2F9-41BE-8D49-F5BFD661DB38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562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B040566-49A2-4B4B-BC4D-6A68B74A934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950" y="1511650"/>
            <a:ext cx="2995200" cy="5004000"/>
          </a:xfrm>
          <a:prstGeom prst="rect">
            <a:avLst/>
          </a:prstGeom>
        </p:spPr>
      </p:pic>
      <p:pic>
        <p:nvPicPr>
          <p:cNvPr id="15" name="그림 14" descr="모니터, 전자기기, 화면, 컴퓨터이(가) 표시된 사진&#10;&#10;자동 생성된 설명">
            <a:extLst>
              <a:ext uri="{FF2B5EF4-FFF2-40B4-BE49-F238E27FC236}">
                <a16:creationId xmlns:a16="http://schemas.microsoft.com/office/drawing/2014/main" xmlns="" id="{67596D50-BECB-4EBC-AB6A-64A6054E8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14" y="1036689"/>
            <a:ext cx="3199993" cy="552283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330D4E6-09A6-4F28-B976-B37485E1A77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27BC930-3586-44F1-9DD8-5A67892BB640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수령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D71B7F27-5E47-4FEC-9C55-8BAA5D70E3DE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2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55F68E1-F73C-4DFB-A8B7-8A63F8772EB7}"/>
              </a:ext>
            </a:extLst>
          </p:cNvPr>
          <p:cNvSpPr txBox="1"/>
          <p:nvPr/>
        </p:nvSpPr>
        <p:spPr>
          <a:xfrm>
            <a:off x="2068644" y="1631570"/>
            <a:ext cx="220355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7. </a:t>
            </a:r>
            <a:r>
              <a:rPr lang="ko-KR" altLang="en-US" sz="1400">
                <a:solidFill>
                  <a:srgbClr val="002060"/>
                </a:solidFill>
              </a:rPr>
              <a:t>해당 택배의</a:t>
            </a:r>
            <a:endParaRPr lang="en-US" altLang="ko-KR" sz="1400">
              <a:solidFill>
                <a:srgbClr val="00206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002060"/>
                </a:solidFill>
              </a:rPr>
              <a:t>수령완료</a:t>
            </a:r>
            <a:r>
              <a:rPr lang="en-US" altLang="ko-KR" sz="1400">
                <a:solidFill>
                  <a:srgbClr val="002060"/>
                </a:solidFill>
              </a:rPr>
              <a:t> </a:t>
            </a:r>
            <a:r>
              <a:rPr lang="ko-KR" altLang="en-US" sz="1400">
                <a:solidFill>
                  <a:srgbClr val="002060"/>
                </a:solidFill>
              </a:rPr>
              <a:t>버튼 터치</a:t>
            </a:r>
            <a:endParaRPr lang="en-US" altLang="ko-KR" sz="1400">
              <a:solidFill>
                <a:srgbClr val="00206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6B74417-69F9-47C7-B062-D5D8EF900C7F}"/>
              </a:ext>
            </a:extLst>
          </p:cNvPr>
          <p:cNvSpPr/>
          <p:nvPr/>
        </p:nvSpPr>
        <p:spPr>
          <a:xfrm>
            <a:off x="5426438" y="4032354"/>
            <a:ext cx="1364106" cy="293006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D967FC6-720A-4BA0-A25E-3C7CA9D0755A}"/>
              </a:ext>
            </a:extLst>
          </p:cNvPr>
          <p:cNvSpPr txBox="1"/>
          <p:nvPr/>
        </p:nvSpPr>
        <p:spPr>
          <a:xfrm>
            <a:off x="5531082" y="5822377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C00000"/>
                </a:solidFill>
              </a:rPr>
              <a:t>Touch!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3" name="그림 12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2B5873CB-26FE-4CCF-9905-30112DD2A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6" y="4062334"/>
            <a:ext cx="85344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B040566-49A2-4B4B-BC4D-6A68B74A934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6931" y="1511650"/>
            <a:ext cx="2934884" cy="5004000"/>
          </a:xfrm>
          <a:prstGeom prst="rect">
            <a:avLst/>
          </a:prstGeom>
        </p:spPr>
      </p:pic>
      <p:pic>
        <p:nvPicPr>
          <p:cNvPr id="15" name="그림 14" descr="모니터, 전자기기, 화면, 컴퓨터이(가) 표시된 사진&#10;&#10;자동 생성된 설명">
            <a:extLst>
              <a:ext uri="{FF2B5EF4-FFF2-40B4-BE49-F238E27FC236}">
                <a16:creationId xmlns:a16="http://schemas.microsoft.com/office/drawing/2014/main" xmlns="" id="{67596D50-BECB-4EBC-AB6A-64A6054E8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14" y="1036689"/>
            <a:ext cx="3199993" cy="552283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B830CC0-6A70-4598-8041-059F0409A8D3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제품 </a:t>
            </a: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기능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AC71A49-0C94-45CC-9A10-C98BD7986CE6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BCDB302-9D79-4CB8-AAFA-0CAB34AABC80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330D4E6-09A6-4F28-B976-B37485E1A779}"/>
              </a:ext>
            </a:extLst>
          </p:cNvPr>
          <p:cNvGrpSpPr/>
          <p:nvPr/>
        </p:nvGrpSpPr>
        <p:grpSpPr>
          <a:xfrm>
            <a:off x="759060" y="972578"/>
            <a:ext cx="6396896" cy="494494"/>
            <a:chOff x="1633920" y="1648582"/>
            <a:chExt cx="6396896" cy="4944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27BC930-3586-44F1-9DD8-5A67892BB640}"/>
                </a:ext>
              </a:extLst>
            </p:cNvPr>
            <p:cNvSpPr txBox="1"/>
            <p:nvPr/>
          </p:nvSpPr>
          <p:spPr>
            <a:xfrm>
              <a:off x="2023897" y="1648582"/>
              <a:ext cx="6006919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>
                  <a:solidFill>
                    <a:srgbClr val="772F9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택배 수령 기능</a:t>
              </a:r>
              <a:endParaRPr lang="en-US" altLang="ko-KR" sz="1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D71B7F27-5E47-4FEC-9C55-8BAA5D70E3DE}"/>
                </a:ext>
              </a:extLst>
            </p:cNvPr>
            <p:cNvSpPr/>
            <p:nvPr/>
          </p:nvSpPr>
          <p:spPr>
            <a:xfrm>
              <a:off x="1633920" y="1727683"/>
              <a:ext cx="347773" cy="3477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rgbClr val="7030A0"/>
                  </a:solidFill>
                </a:rPr>
                <a:t>2</a:t>
              </a:r>
              <a:endParaRPr lang="ko-KR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55F68E1-F73C-4DFB-A8B7-8A63F8772EB7}"/>
              </a:ext>
            </a:extLst>
          </p:cNvPr>
          <p:cNvSpPr txBox="1"/>
          <p:nvPr/>
        </p:nvSpPr>
        <p:spPr>
          <a:xfrm>
            <a:off x="2068644" y="1631570"/>
            <a:ext cx="2203554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8. </a:t>
            </a:r>
            <a:r>
              <a:rPr lang="ko-KR" altLang="en-US" sz="1400">
                <a:solidFill>
                  <a:srgbClr val="002060"/>
                </a:solidFill>
              </a:rPr>
              <a:t>해당 택배 보관함</a:t>
            </a:r>
            <a:endParaRPr lang="en-US" altLang="ko-KR" sz="1400">
              <a:solidFill>
                <a:srgbClr val="00206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002060"/>
                </a:solidFill>
              </a:rPr>
              <a:t>상태변수 초기화</a:t>
            </a:r>
            <a:endParaRPr lang="en-US" altLang="ko-KR" sz="1400">
              <a:solidFill>
                <a:srgbClr val="00206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002060"/>
                </a:solidFill>
              </a:rPr>
              <a:t>(</a:t>
            </a:r>
            <a:r>
              <a:rPr lang="ko-KR" altLang="en-US" sz="1400">
                <a:solidFill>
                  <a:srgbClr val="002060"/>
                </a:solidFill>
              </a:rPr>
              <a:t>다른 택배 보관 가능</a:t>
            </a:r>
            <a:r>
              <a:rPr lang="en-US" altLang="ko-KR" sz="140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6B74417-69F9-47C7-B062-D5D8EF900C7F}"/>
              </a:ext>
            </a:extLst>
          </p:cNvPr>
          <p:cNvSpPr/>
          <p:nvPr/>
        </p:nvSpPr>
        <p:spPr>
          <a:xfrm>
            <a:off x="6715593" y="4070420"/>
            <a:ext cx="719528" cy="408301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D967FC6-720A-4BA0-A25E-3C7CA9D0755A}"/>
              </a:ext>
            </a:extLst>
          </p:cNvPr>
          <p:cNvSpPr txBox="1"/>
          <p:nvPr/>
        </p:nvSpPr>
        <p:spPr>
          <a:xfrm>
            <a:off x="7155956" y="5097075"/>
            <a:ext cx="243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C00000"/>
                </a:solidFill>
              </a:rPr>
              <a:t>Touch!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3" name="그림 12" descr="나이프이(가) 표시된 사진&#10;&#10;자동 생성된 설명">
            <a:extLst>
              <a:ext uri="{FF2B5EF4-FFF2-40B4-BE49-F238E27FC236}">
                <a16:creationId xmlns:a16="http://schemas.microsoft.com/office/drawing/2014/main" xmlns="" id="{2B5873CB-26FE-4CCF-9905-30112DD2A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57" y="4178542"/>
            <a:ext cx="85344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데모 영상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B3D4F85-323E-4AAB-B6A4-0960416838DF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90E296D-A2F9-41BE-8D49-F5BFD661DB38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pic>
        <p:nvPicPr>
          <p:cNvPr id="13" name="그림 12" descr="건물이(가) 표시된 사진&#10;&#10;자동 생성된 설명">
            <a:extLst>
              <a:ext uri="{FF2B5EF4-FFF2-40B4-BE49-F238E27FC236}">
                <a16:creationId xmlns:a16="http://schemas.microsoft.com/office/drawing/2014/main" xmlns="" id="{A4617697-AFA7-49F1-A85F-5214F3923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729">
            <a:off x="798415" y="1000635"/>
            <a:ext cx="3344372" cy="11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1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prstClr val="black">
                    <a:lumMod val="85000"/>
                    <a:lumOff val="15000"/>
                  </a:prstClr>
                </a:solidFill>
              </a:rPr>
              <a:t>Q/A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B3D4F85-323E-4AAB-B6A4-0960416838DF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90E296D-A2F9-41BE-8D49-F5BFD661DB38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AD889EF-6B40-4E4E-B237-0B4CF806EF0A}"/>
              </a:ext>
            </a:extLst>
          </p:cNvPr>
          <p:cNvSpPr txBox="1"/>
          <p:nvPr/>
        </p:nvSpPr>
        <p:spPr>
          <a:xfrm>
            <a:off x="3742585" y="5206354"/>
            <a:ext cx="4783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72F9C"/>
                </a:solidFill>
              </a:rPr>
              <a:t>스마트 무인 택배 </a:t>
            </a:r>
            <a:r>
              <a:rPr lang="ko-KR" altLang="en-US" sz="2000" b="1" dirty="0" smtClean="0">
                <a:solidFill>
                  <a:srgbClr val="772F9C"/>
                </a:solidFill>
              </a:rPr>
              <a:t>보관함</a:t>
            </a:r>
            <a:endParaRPr lang="en-US" altLang="ko-KR" sz="2000" b="1" dirty="0">
              <a:solidFill>
                <a:srgbClr val="772F9C"/>
              </a:solidFill>
            </a:endParaRPr>
          </a:p>
        </p:txBody>
      </p:sp>
      <p:pic>
        <p:nvPicPr>
          <p:cNvPr id="1028" name="Picture 4" descr="C:\Users\jinub\Desktop\졸작\전시회\DoAs-QNA-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53" y="1694946"/>
            <a:ext cx="3389890" cy="338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10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B3D4F85-323E-4AAB-B6A4-0960416838DF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90E296D-A2F9-41BE-8D49-F5BFD661DB38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AD889EF-6B40-4E4E-B237-0B4CF806EF0A}"/>
              </a:ext>
            </a:extLst>
          </p:cNvPr>
          <p:cNvSpPr txBox="1"/>
          <p:nvPr/>
        </p:nvSpPr>
        <p:spPr>
          <a:xfrm>
            <a:off x="3742585" y="3429000"/>
            <a:ext cx="478302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rgbClr val="772F9C"/>
                </a:solidFill>
              </a:rPr>
              <a:t>감사합니다</a:t>
            </a:r>
            <a:r>
              <a:rPr lang="en-US" altLang="ko-KR" sz="2800" b="1">
                <a:solidFill>
                  <a:srgbClr val="772F9C"/>
                </a:solidFill>
              </a:rPr>
              <a:t>.</a:t>
            </a:r>
            <a:endParaRPr lang="en-US" altLang="ko-KR" sz="2800" b="1" dirty="0">
              <a:solidFill>
                <a:srgbClr val="772F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2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</a:rPr>
              <a:t>아이디어 소개</a:t>
            </a:r>
            <a:endParaRPr lang="en-US" altLang="ko-KR" sz="3200" b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B3D4F85-323E-4AAB-B6A4-0960416838DF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90E296D-A2F9-41BE-8D49-F5BFD661DB38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xmlns="" id="{42EA84D1-68C7-42B5-AFBB-5699BEAF1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30" y="1870032"/>
            <a:ext cx="6300947" cy="43450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1F7BD86-E4B6-4C31-A59D-7ECFF46EB9E4}"/>
              </a:ext>
            </a:extLst>
          </p:cNvPr>
          <p:cNvSpPr txBox="1"/>
          <p:nvPr/>
        </p:nvSpPr>
        <p:spPr>
          <a:xfrm>
            <a:off x="3730990" y="1335782"/>
            <a:ext cx="478302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i="1" dirty="0">
                <a:solidFill>
                  <a:srgbClr val="772F9C"/>
                </a:solidFill>
              </a:rPr>
              <a:t>스마트 무인 </a:t>
            </a:r>
            <a:r>
              <a:rPr lang="ko-KR" altLang="en-US" sz="2000" b="1" i="1">
                <a:solidFill>
                  <a:srgbClr val="772F9C"/>
                </a:solidFill>
              </a:rPr>
              <a:t>택배 보관함</a:t>
            </a:r>
            <a:r>
              <a:rPr lang="en-US" altLang="ko-KR" sz="2000" b="1" i="1">
                <a:solidFill>
                  <a:srgbClr val="772F9C"/>
                </a:solidFill>
              </a:rPr>
              <a:t>IoT</a:t>
            </a:r>
            <a:endParaRPr lang="en-US" altLang="ko-KR" sz="2000" b="1" i="1" dirty="0">
              <a:solidFill>
                <a:srgbClr val="772F9C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3BC8BE85-F2F9-486F-B745-660D2E85437D}"/>
              </a:ext>
            </a:extLst>
          </p:cNvPr>
          <p:cNvSpPr/>
          <p:nvPr/>
        </p:nvSpPr>
        <p:spPr>
          <a:xfrm>
            <a:off x="3591339" y="2663687"/>
            <a:ext cx="1007165" cy="94660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3FCE7D77-30D2-4E6E-A914-DF4731813E74}"/>
              </a:ext>
            </a:extLst>
          </p:cNvPr>
          <p:cNvSpPr/>
          <p:nvPr/>
        </p:nvSpPr>
        <p:spPr>
          <a:xfrm>
            <a:off x="3591338" y="4612715"/>
            <a:ext cx="1007165" cy="94660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80EC149A-196E-456A-B321-9745B80F4345}"/>
              </a:ext>
            </a:extLst>
          </p:cNvPr>
          <p:cNvSpPr/>
          <p:nvPr/>
        </p:nvSpPr>
        <p:spPr>
          <a:xfrm>
            <a:off x="7784971" y="4612715"/>
            <a:ext cx="1007165" cy="94660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70071B3-6F7F-4258-A5CB-25A159AFD6A1}"/>
              </a:ext>
            </a:extLst>
          </p:cNvPr>
          <p:cNvSpPr/>
          <p:nvPr/>
        </p:nvSpPr>
        <p:spPr>
          <a:xfrm>
            <a:off x="7784971" y="2717621"/>
            <a:ext cx="1007165" cy="94660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xmlns="" id="{666FBB40-BA01-419D-AF9F-CC299F7A8A4C}"/>
              </a:ext>
            </a:extLst>
          </p:cNvPr>
          <p:cNvSpPr/>
          <p:nvPr/>
        </p:nvSpPr>
        <p:spPr>
          <a:xfrm rot="1154372">
            <a:off x="4294973" y="3306031"/>
            <a:ext cx="1181612" cy="611184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/오른쪽 27">
            <a:extLst>
              <a:ext uri="{FF2B5EF4-FFF2-40B4-BE49-F238E27FC236}">
                <a16:creationId xmlns:a16="http://schemas.microsoft.com/office/drawing/2014/main" xmlns="" id="{2A688523-A0CC-43E8-A314-F6F4B2AF1E93}"/>
              </a:ext>
            </a:extLst>
          </p:cNvPr>
          <p:cNvSpPr/>
          <p:nvPr/>
        </p:nvSpPr>
        <p:spPr>
          <a:xfrm rot="1154372">
            <a:off x="6783294" y="4344246"/>
            <a:ext cx="1181612" cy="611184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왼쪽/오른쪽 28">
            <a:extLst>
              <a:ext uri="{FF2B5EF4-FFF2-40B4-BE49-F238E27FC236}">
                <a16:creationId xmlns:a16="http://schemas.microsoft.com/office/drawing/2014/main" xmlns="" id="{F8B683E4-9E93-47BD-AA12-F7178578F204}"/>
              </a:ext>
            </a:extLst>
          </p:cNvPr>
          <p:cNvSpPr/>
          <p:nvPr/>
        </p:nvSpPr>
        <p:spPr>
          <a:xfrm rot="8789217">
            <a:off x="6786102" y="3205297"/>
            <a:ext cx="1181612" cy="611184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xmlns="" id="{41D0F8B2-F04F-47A6-94EA-905084F70206}"/>
              </a:ext>
            </a:extLst>
          </p:cNvPr>
          <p:cNvSpPr/>
          <p:nvPr/>
        </p:nvSpPr>
        <p:spPr>
          <a:xfrm rot="8789217">
            <a:off x="4378422" y="4355713"/>
            <a:ext cx="1181612" cy="611184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6E88EAFC-BD5E-4A11-8F2E-0713DD6EB09B}"/>
              </a:ext>
            </a:extLst>
          </p:cNvPr>
          <p:cNvCxnSpPr>
            <a:cxnSpLocks/>
          </p:cNvCxnSpPr>
          <p:nvPr/>
        </p:nvCxnSpPr>
        <p:spPr>
          <a:xfrm>
            <a:off x="4305070" y="3185718"/>
            <a:ext cx="1047686" cy="558134"/>
          </a:xfrm>
          <a:prstGeom prst="straightConnector1">
            <a:avLst/>
          </a:prstGeom>
          <a:ln w="28575">
            <a:solidFill>
              <a:srgbClr val="6994C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E25E1056-A068-4D9D-B5E7-61E21CCE8C2C}"/>
              </a:ext>
            </a:extLst>
          </p:cNvPr>
          <p:cNvSpPr/>
          <p:nvPr/>
        </p:nvSpPr>
        <p:spPr>
          <a:xfrm>
            <a:off x="1643448" y="1679370"/>
            <a:ext cx="2544924" cy="16043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Server-side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서버에서 </a:t>
            </a:r>
            <a:r>
              <a:rPr lang="ko-KR" altLang="en-US" sz="1600" dirty="0">
                <a:solidFill>
                  <a:schemeClr val="tx1"/>
                </a:solidFill>
              </a:rPr>
              <a:t>비밀번호를 생성하고 저장하는 방식으로 </a:t>
            </a:r>
            <a:r>
              <a:rPr lang="ko-KR" altLang="en-US" sz="1600" dirty="0">
                <a:solidFill>
                  <a:srgbClr val="FF0000"/>
                </a:solidFill>
              </a:rPr>
              <a:t>핵심 기능을 서버에서 처리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56F93D4D-1032-436A-827D-0C9F038FD38E}"/>
              </a:ext>
            </a:extLst>
          </p:cNvPr>
          <p:cNvCxnSpPr>
            <a:cxnSpLocks/>
          </p:cNvCxnSpPr>
          <p:nvPr/>
        </p:nvCxnSpPr>
        <p:spPr>
          <a:xfrm>
            <a:off x="6879720" y="4458182"/>
            <a:ext cx="1299015" cy="618148"/>
          </a:xfrm>
          <a:prstGeom prst="straightConnector1">
            <a:avLst/>
          </a:prstGeom>
          <a:ln w="28575">
            <a:solidFill>
              <a:srgbClr val="6994C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C2DA2765-4AB4-4C5A-BFA8-903EF7A3FA25}"/>
              </a:ext>
            </a:extLst>
          </p:cNvPr>
          <p:cNvSpPr/>
          <p:nvPr/>
        </p:nvSpPr>
        <p:spPr>
          <a:xfrm>
            <a:off x="8307216" y="4861266"/>
            <a:ext cx="2544924" cy="13219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4. </a:t>
            </a:r>
            <a:r>
              <a:rPr lang="en-US" altLang="ko-KR" sz="1600" dirty="0" smtClean="0">
                <a:solidFill>
                  <a:schemeClr val="tx1"/>
                </a:solidFill>
              </a:rPr>
              <a:t>Mobile App</a:t>
            </a:r>
          </a:p>
          <a:p>
            <a:r>
              <a:rPr lang="ko-KR" altLang="en-US" sz="1600" dirty="0" err="1" smtClean="0">
                <a:solidFill>
                  <a:schemeClr val="tx1"/>
                </a:solidFill>
              </a:rPr>
              <a:t>모바일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앱을</a:t>
            </a:r>
            <a:r>
              <a:rPr lang="ko-KR" altLang="en-US" sz="1600" dirty="0">
                <a:solidFill>
                  <a:schemeClr val="tx1"/>
                </a:solidFill>
              </a:rPr>
              <a:t> 개발하여 </a:t>
            </a:r>
            <a:r>
              <a:rPr lang="ko-KR" altLang="en-US" sz="1600" dirty="0">
                <a:solidFill>
                  <a:srgbClr val="FF0000"/>
                </a:solidFill>
              </a:rPr>
              <a:t>택배 보관의 유무를 언제든지 확인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99C04B8D-677D-4304-9E2D-B5D10F897FFE}"/>
              </a:ext>
            </a:extLst>
          </p:cNvPr>
          <p:cNvCxnSpPr>
            <a:cxnSpLocks/>
          </p:cNvCxnSpPr>
          <p:nvPr/>
        </p:nvCxnSpPr>
        <p:spPr>
          <a:xfrm flipV="1">
            <a:off x="4328407" y="4550471"/>
            <a:ext cx="958841" cy="471126"/>
          </a:xfrm>
          <a:prstGeom prst="straightConnector1">
            <a:avLst/>
          </a:prstGeom>
          <a:ln w="28575">
            <a:solidFill>
              <a:srgbClr val="6994C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6B2F20EC-BAFC-4BAF-8992-A9A931B585D5}"/>
              </a:ext>
            </a:extLst>
          </p:cNvPr>
          <p:cNvSpPr/>
          <p:nvPr/>
        </p:nvSpPr>
        <p:spPr>
          <a:xfrm>
            <a:off x="1592002" y="4946312"/>
            <a:ext cx="2544924" cy="13219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3. </a:t>
            </a:r>
            <a:r>
              <a:rPr lang="en-US" altLang="ko-KR" sz="1600" dirty="0" smtClean="0">
                <a:solidFill>
                  <a:schemeClr val="tx1"/>
                </a:solidFill>
              </a:rPr>
              <a:t>Web app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비밀번호를 </a:t>
            </a:r>
            <a:r>
              <a:rPr lang="ko-KR" altLang="en-US" sz="1600" dirty="0">
                <a:solidFill>
                  <a:schemeClr val="tx1"/>
                </a:solidFill>
              </a:rPr>
              <a:t>터치스크린 </a:t>
            </a:r>
            <a:r>
              <a:rPr lang="ko-KR" altLang="en-US" sz="1600" dirty="0" err="1">
                <a:solidFill>
                  <a:schemeClr val="tx1"/>
                </a:solidFill>
              </a:rPr>
              <a:t>웹페이지에</a:t>
            </a:r>
            <a:r>
              <a:rPr lang="ko-KR" altLang="en-US" sz="1600" dirty="0">
                <a:solidFill>
                  <a:schemeClr val="tx1"/>
                </a:solidFill>
              </a:rPr>
              <a:t> 들어있는 </a:t>
            </a:r>
            <a:r>
              <a:rPr lang="ko-KR" altLang="en-US" sz="1600" dirty="0">
                <a:solidFill>
                  <a:srgbClr val="FF0000"/>
                </a:solidFill>
              </a:rPr>
              <a:t>가상 </a:t>
            </a:r>
            <a:r>
              <a:rPr lang="ko-KR" altLang="en-US" sz="1600" dirty="0" err="1">
                <a:solidFill>
                  <a:srgbClr val="FF0000"/>
                </a:solidFill>
              </a:rPr>
              <a:t>키패드로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입력받음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C4D58E71-86D7-41C6-8F9D-590085F8BB56}"/>
              </a:ext>
            </a:extLst>
          </p:cNvPr>
          <p:cNvCxnSpPr>
            <a:cxnSpLocks/>
          </p:cNvCxnSpPr>
          <p:nvPr/>
        </p:nvCxnSpPr>
        <p:spPr>
          <a:xfrm flipV="1">
            <a:off x="6998384" y="3224080"/>
            <a:ext cx="958841" cy="471126"/>
          </a:xfrm>
          <a:prstGeom prst="straightConnector1">
            <a:avLst/>
          </a:prstGeom>
          <a:ln w="28575">
            <a:solidFill>
              <a:srgbClr val="6994C6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CBD1FD99-BBA8-46E7-9DAD-9F0F9F1C97BA}"/>
              </a:ext>
            </a:extLst>
          </p:cNvPr>
          <p:cNvSpPr/>
          <p:nvPr/>
        </p:nvSpPr>
        <p:spPr>
          <a:xfrm>
            <a:off x="8178735" y="1777111"/>
            <a:ext cx="2544924" cy="14412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en-US" altLang="ko-KR" sz="1600" dirty="0" smtClean="0">
                <a:solidFill>
                  <a:schemeClr val="tx1"/>
                </a:solidFill>
              </a:rPr>
              <a:t>One Time Password</a:t>
            </a: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일회용 </a:t>
            </a:r>
            <a:r>
              <a:rPr lang="ko-KR" altLang="en-US" sz="1600" dirty="0">
                <a:solidFill>
                  <a:srgbClr val="FF0000"/>
                </a:solidFill>
              </a:rPr>
              <a:t>비밀번호</a:t>
            </a:r>
            <a:r>
              <a:rPr lang="en-US" altLang="ko-KR" sz="1600" dirty="0">
                <a:solidFill>
                  <a:srgbClr val="FF0000"/>
                </a:solidFill>
              </a:rPr>
              <a:t>(OTP)</a:t>
            </a:r>
            <a:r>
              <a:rPr lang="ko-KR" altLang="en-US" sz="1600" dirty="0">
                <a:solidFill>
                  <a:srgbClr val="FF0000"/>
                </a:solidFill>
              </a:rPr>
              <a:t>를 이용</a:t>
            </a:r>
            <a:r>
              <a:rPr lang="ko-KR" altLang="en-US" sz="1600" dirty="0">
                <a:solidFill>
                  <a:schemeClr val="tx1"/>
                </a:solidFill>
              </a:rPr>
              <a:t>하여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보안성</a:t>
            </a:r>
            <a:r>
              <a:rPr lang="ko-KR" altLang="en-US" sz="1600" dirty="0">
                <a:solidFill>
                  <a:schemeClr val="tx1"/>
                </a:solidFill>
              </a:rPr>
              <a:t> 증가</a:t>
            </a:r>
          </a:p>
        </p:txBody>
      </p:sp>
    </p:spTree>
    <p:extLst>
      <p:ext uri="{BB962C8B-B14F-4D97-AF65-F5344CB8AC3E}">
        <p14:creationId xmlns:p14="http://schemas.microsoft.com/office/powerpoint/2010/main" val="15028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4AAA70-F32C-430B-84E4-E374023231DC}"/>
              </a:ext>
            </a:extLst>
          </p:cNvPr>
          <p:cNvSpPr txBox="1"/>
          <p:nvPr/>
        </p:nvSpPr>
        <p:spPr>
          <a:xfrm>
            <a:off x="573935" y="1454540"/>
            <a:ext cx="937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72F9C"/>
                </a:solidFill>
              </a:rPr>
              <a:t>1. </a:t>
            </a:r>
            <a:r>
              <a:rPr lang="ko-KR" altLang="en-US" b="1">
                <a:solidFill>
                  <a:srgbClr val="772F9C"/>
                </a:solidFill>
              </a:rPr>
              <a:t>택배 보관 시 비어있는 택배 보관함 번호를 배정하여 유동적으로 보관함 할당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F00BBF-C819-411D-A6D7-24739BD4443F}"/>
              </a:ext>
            </a:extLst>
          </p:cNvPr>
          <p:cNvSpPr txBox="1"/>
          <p:nvPr/>
        </p:nvSpPr>
        <p:spPr>
          <a:xfrm>
            <a:off x="4127525" y="6217459"/>
            <a:ext cx="345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7030A0"/>
                </a:solidFill>
              </a:rPr>
              <a:t>스마트 무인 택배 보관함</a:t>
            </a:r>
            <a:r>
              <a:rPr lang="en-US" altLang="ko-KR">
                <a:solidFill>
                  <a:srgbClr val="7030A0"/>
                </a:solidFill>
              </a:rPr>
              <a:t>IoT</a:t>
            </a:r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5E09C50-A705-4BF0-A6E0-9611F9897D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64" y="2180700"/>
            <a:ext cx="2055594" cy="3829929"/>
          </a:xfrm>
          <a:prstGeom prst="rect">
            <a:avLst/>
          </a:prstGeo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xmlns="" id="{846F89E8-FEAA-4E9F-A764-B2B8269118EA}"/>
              </a:ext>
            </a:extLst>
          </p:cNvPr>
          <p:cNvSpPr/>
          <p:nvPr/>
        </p:nvSpPr>
        <p:spPr>
          <a:xfrm>
            <a:off x="7050758" y="2839351"/>
            <a:ext cx="1139085" cy="556592"/>
          </a:xfrm>
          <a:prstGeom prst="snip1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사용중</a:t>
            </a:r>
            <a:endParaRPr lang="en-US" altLang="ko-KR" sz="1600"/>
          </a:p>
          <a:p>
            <a:pPr algn="ctr"/>
            <a:r>
              <a:rPr lang="en-US" altLang="ko-KR" sz="1600"/>
              <a:t>(502</a:t>
            </a:r>
            <a:r>
              <a:rPr lang="ko-KR" altLang="en-US" sz="1600"/>
              <a:t>호</a:t>
            </a:r>
            <a:r>
              <a:rPr lang="en-US" altLang="ko-KR" sz="1600"/>
              <a:t>)</a:t>
            </a:r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xmlns="" id="{72555E72-0CD0-45EE-BA4F-5CAFC15E102A}"/>
              </a:ext>
            </a:extLst>
          </p:cNvPr>
          <p:cNvSpPr/>
          <p:nvPr/>
        </p:nvSpPr>
        <p:spPr>
          <a:xfrm>
            <a:off x="7050758" y="4400031"/>
            <a:ext cx="1139085" cy="556592"/>
          </a:xfrm>
          <a:prstGeom prst="snip1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비어있음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1B0C35-9670-401C-A2A1-B904DA492B1E}"/>
              </a:ext>
            </a:extLst>
          </p:cNvPr>
          <p:cNvSpPr txBox="1"/>
          <p:nvPr/>
        </p:nvSpPr>
        <p:spPr>
          <a:xfrm>
            <a:off x="6964770" y="2456767"/>
            <a:ext cx="345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번 보관함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37EA33-24FC-4E58-BAF4-CAF250123CB6}"/>
              </a:ext>
            </a:extLst>
          </p:cNvPr>
          <p:cNvSpPr txBox="1"/>
          <p:nvPr/>
        </p:nvSpPr>
        <p:spPr>
          <a:xfrm>
            <a:off x="6964770" y="4030699"/>
            <a:ext cx="345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</a:t>
            </a:r>
            <a:r>
              <a:rPr lang="ko-KR" altLang="en-US"/>
              <a:t>번 보관함</a:t>
            </a:r>
          </a:p>
        </p:txBody>
      </p:sp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xmlns="" id="{83999854-E7D7-42F7-81AE-6571412DB1B5}"/>
              </a:ext>
            </a:extLst>
          </p:cNvPr>
          <p:cNvSpPr/>
          <p:nvPr/>
        </p:nvSpPr>
        <p:spPr>
          <a:xfrm>
            <a:off x="2279374" y="3791296"/>
            <a:ext cx="1934817" cy="608735"/>
          </a:xfrm>
          <a:prstGeom prst="stripedRightArrow">
            <a:avLst>
              <a:gd name="adj1" fmla="val 63062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CD6EF43-8604-4851-914E-C5DFAD81C856}"/>
              </a:ext>
            </a:extLst>
          </p:cNvPr>
          <p:cNvSpPr txBox="1"/>
          <p:nvPr/>
        </p:nvSpPr>
        <p:spPr>
          <a:xfrm>
            <a:off x="1906655" y="4427107"/>
            <a:ext cx="345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75000"/>
                  </a:schemeClr>
                </a:solidFill>
              </a:rPr>
              <a:t>새로운 택배 보관</a:t>
            </a:r>
            <a:r>
              <a:rPr lang="en-US" altLang="ko-KR" b="1">
                <a:solidFill>
                  <a:schemeClr val="accent2">
                    <a:lumMod val="75000"/>
                  </a:schemeClr>
                </a:solidFill>
              </a:rPr>
              <a:t>(501</a:t>
            </a:r>
            <a:r>
              <a:rPr lang="ko-KR" altLang="en-US" b="1">
                <a:solidFill>
                  <a:schemeClr val="accent2">
                    <a:lumMod val="75000"/>
                  </a:schemeClr>
                </a:solidFill>
              </a:rPr>
              <a:t>호</a:t>
            </a:r>
            <a:r>
              <a:rPr lang="en-US" altLang="ko-KR" b="1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xmlns="" id="{0A6F62BC-32AD-4728-B938-C5A3E1C85160}"/>
              </a:ext>
            </a:extLst>
          </p:cNvPr>
          <p:cNvSpPr/>
          <p:nvPr/>
        </p:nvSpPr>
        <p:spPr>
          <a:xfrm>
            <a:off x="4805772" y="4035611"/>
            <a:ext cx="2103378" cy="2103378"/>
          </a:xfrm>
          <a:prstGeom prst="donut">
            <a:avLst>
              <a:gd name="adj" fmla="val 599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xmlns="" id="{2996E53B-B48F-4FFB-BD3F-58A549778487}"/>
              </a:ext>
            </a:extLst>
          </p:cNvPr>
          <p:cNvSpPr/>
          <p:nvPr/>
        </p:nvSpPr>
        <p:spPr>
          <a:xfrm>
            <a:off x="8694706" y="4597834"/>
            <a:ext cx="462546" cy="978931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F6074B3-D1E4-4B4D-829D-B2B7AF3E414B}"/>
              </a:ext>
            </a:extLst>
          </p:cNvPr>
          <p:cNvSpPr txBox="1"/>
          <p:nvPr/>
        </p:nvSpPr>
        <p:spPr>
          <a:xfrm>
            <a:off x="8833215" y="4902633"/>
            <a:ext cx="261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ln w="0"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501</a:t>
            </a:r>
            <a:r>
              <a:rPr lang="ko-KR" altLang="en-US" b="1">
                <a:ln w="0"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호에 할당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789B0E2-1F30-4B2C-9A07-91D41A92D700}"/>
              </a:ext>
            </a:extLst>
          </p:cNvPr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</a:rPr>
              <a:t>제품 특징 소개</a:t>
            </a:r>
            <a:endParaRPr lang="en-US" altLang="ko-KR" sz="3200" b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42D2E8F-9C4A-4094-8956-D8949AA391EA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CB3E5C9-B34E-4D61-8E6D-67B0F9CD1B33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D04F425C-D228-4EDB-8FC2-A52EA995EE72}"/>
              </a:ext>
            </a:extLst>
          </p:cNvPr>
          <p:cNvSpPr/>
          <p:nvPr/>
        </p:nvSpPr>
        <p:spPr>
          <a:xfrm>
            <a:off x="9104786" y="3078770"/>
            <a:ext cx="2069192" cy="10610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적은 공간과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600">
                <a:solidFill>
                  <a:schemeClr val="tx1"/>
                </a:solidFill>
              </a:rPr>
              <a:t>저렴한 비용으로 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</a:rPr>
              <a:t>설치 가능</a:t>
            </a:r>
          </a:p>
        </p:txBody>
      </p:sp>
    </p:spTree>
    <p:extLst>
      <p:ext uri="{BB962C8B-B14F-4D97-AF65-F5344CB8AC3E}">
        <p14:creationId xmlns:p14="http://schemas.microsoft.com/office/powerpoint/2010/main" val="189220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9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7145168" y="2299810"/>
            <a:ext cx="3028251" cy="2384272"/>
          </a:xfrm>
          <a:prstGeom prst="rect">
            <a:avLst/>
          </a:prstGeom>
          <a:solidFill>
            <a:schemeClr val="bg1"/>
          </a:solidFill>
          <a:ln>
            <a:solidFill>
              <a:srgbClr val="772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</a:rPr>
              <a:t>제품 특징 소개</a:t>
            </a:r>
            <a:endParaRPr lang="en-US" altLang="ko-KR" sz="3200" b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19020" y="2299810"/>
            <a:ext cx="3028251" cy="2384272"/>
          </a:xfrm>
          <a:prstGeom prst="rect">
            <a:avLst/>
          </a:prstGeom>
          <a:solidFill>
            <a:schemeClr val="bg1"/>
          </a:solidFill>
          <a:ln>
            <a:solidFill>
              <a:srgbClr val="772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19020" y="4130518"/>
            <a:ext cx="3028251" cy="553563"/>
          </a:xfrm>
          <a:prstGeom prst="rect">
            <a:avLst/>
          </a:prstGeom>
          <a:solidFill>
            <a:srgbClr val="772F9C"/>
          </a:solidFill>
          <a:ln>
            <a:solidFill>
              <a:srgbClr val="772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prstClr val="white"/>
                </a:solidFill>
              </a:rPr>
              <a:t>기존 무인 </a:t>
            </a:r>
            <a:r>
              <a:rPr lang="ko-KR" altLang="en-US" sz="1600" b="1" err="1">
                <a:solidFill>
                  <a:prstClr val="white"/>
                </a:solidFill>
              </a:rPr>
              <a:t>택배함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7451464" y="2682373"/>
            <a:ext cx="2415658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002060"/>
                </a:solidFill>
                <a:latin typeface="+mn-ea"/>
              </a:rPr>
              <a:t>자동으로 생성되는 일회용 비밀번호로 보안성 증가</a:t>
            </a:r>
            <a:endParaRPr lang="en-US" altLang="ko-KR" sz="1200">
              <a:solidFill>
                <a:srgbClr val="00206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002060"/>
                </a:solidFill>
                <a:latin typeface="+mn-ea"/>
              </a:rPr>
              <a:t>직접 비밀번호를 지정하는 번거로움 없이 자동 비밀번호 생성</a:t>
            </a:r>
            <a:endParaRPr lang="en-US" altLang="ko-KR" sz="120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145168" y="4130518"/>
            <a:ext cx="3028251" cy="553563"/>
          </a:xfrm>
          <a:prstGeom prst="rect">
            <a:avLst/>
          </a:prstGeom>
          <a:solidFill>
            <a:srgbClr val="772F9C"/>
          </a:solidFill>
          <a:ln>
            <a:solidFill>
              <a:srgbClr val="772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prstClr val="white"/>
                </a:solidFill>
              </a:rPr>
              <a:t>스마트 무인 택배 보관함</a:t>
            </a:r>
            <a:r>
              <a:rPr lang="en-US" altLang="ko-KR" sz="1600" b="1">
                <a:solidFill>
                  <a:prstClr val="white"/>
                </a:solidFill>
              </a:rPr>
              <a:t>IoT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621929" y="2624408"/>
            <a:ext cx="2622431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002060"/>
                </a:solidFill>
                <a:latin typeface="+mj-lt"/>
              </a:rPr>
              <a:t>택배기사 혹은 고객이 임의대로 비밀번호 설정</a:t>
            </a:r>
            <a:endParaRPr lang="en-US" altLang="ko-KR" sz="1200">
              <a:solidFill>
                <a:srgbClr val="00206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002060"/>
                </a:solidFill>
                <a:latin typeface="+mj-lt"/>
              </a:rPr>
              <a:t>비밀번호 유출 가능성</a:t>
            </a:r>
            <a:r>
              <a:rPr lang="en-US" altLang="ko-KR" sz="1200">
                <a:solidFill>
                  <a:srgbClr val="002060"/>
                </a:solidFill>
                <a:latin typeface="+mj-lt"/>
              </a:rPr>
              <a:t>, </a:t>
            </a:r>
            <a:r>
              <a:rPr lang="ko-KR" altLang="en-US" sz="1200">
                <a:solidFill>
                  <a:srgbClr val="002060"/>
                </a:solidFill>
                <a:latin typeface="+mj-lt"/>
              </a:rPr>
              <a:t>비밀번호 변경에 대한 부담감과 번거로움</a:t>
            </a:r>
            <a:endParaRPr lang="en-US" altLang="ko-KR" sz="120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" name="화살표: 왼쪽/오른쪽 1">
            <a:extLst>
              <a:ext uri="{FF2B5EF4-FFF2-40B4-BE49-F238E27FC236}">
                <a16:creationId xmlns:a16="http://schemas.microsoft.com/office/drawing/2014/main" xmlns="" id="{0C20A0D3-9CC2-4DF9-82F4-CA84413F98FD}"/>
              </a:ext>
            </a:extLst>
          </p:cNvPr>
          <p:cNvSpPr/>
          <p:nvPr/>
        </p:nvSpPr>
        <p:spPr>
          <a:xfrm>
            <a:off x="5675824" y="3009448"/>
            <a:ext cx="1266092" cy="743217"/>
          </a:xfrm>
          <a:prstGeom prst="leftRightArrow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B3D4F85-323E-4AAB-B6A4-0960416838DF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90E296D-A2F9-41BE-8D49-F5BFD661DB38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7E3082D-448D-43B1-A457-2E4474AA8D7A}"/>
              </a:ext>
            </a:extLst>
          </p:cNvPr>
          <p:cNvSpPr txBox="1"/>
          <p:nvPr/>
        </p:nvSpPr>
        <p:spPr>
          <a:xfrm>
            <a:off x="497888" y="5432293"/>
            <a:ext cx="108402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2060"/>
                </a:solidFill>
                <a:latin typeface="+mj-ea"/>
                <a:ea typeface="+mj-ea"/>
              </a:rPr>
              <a:t>*OTP(One Time password) : </a:t>
            </a:r>
            <a:r>
              <a:rPr lang="ko-KR" altLang="en-US" sz="1600">
                <a:solidFill>
                  <a:srgbClr val="002060"/>
                </a:solidFill>
              </a:rPr>
              <a:t>기존 사용자 인증방식인</a:t>
            </a:r>
            <a:r>
              <a:rPr lang="en-US" altLang="ko-KR" sz="1600">
                <a:solidFill>
                  <a:srgbClr val="002060"/>
                </a:solidFill>
              </a:rPr>
              <a:t> </a:t>
            </a:r>
            <a:r>
              <a:rPr lang="ko-KR" altLang="en-US" sz="1600">
                <a:solidFill>
                  <a:srgbClr val="002060"/>
                </a:solidFill>
              </a:rPr>
              <a:t>고정된 패스워드의 단점인 유출 가능성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분실 가능성을 보완하여 지속적으로 변경되는 비밀번호 인증 방식</a:t>
            </a:r>
            <a:endParaRPr lang="en-US" altLang="ko-KR" sz="1600">
              <a:solidFill>
                <a:srgbClr val="002060"/>
              </a:solidFill>
            </a:endParaRPr>
          </a:p>
          <a:p>
            <a:endParaRPr lang="ko-KR" altLang="en-US" b="1">
              <a:solidFill>
                <a:srgbClr val="772F9C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7DCC6C-DBBF-4CEF-9001-3AE955C15A99}"/>
              </a:ext>
            </a:extLst>
          </p:cNvPr>
          <p:cNvSpPr txBox="1"/>
          <p:nvPr/>
        </p:nvSpPr>
        <p:spPr>
          <a:xfrm>
            <a:off x="573935" y="1454540"/>
            <a:ext cx="1084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72F9C"/>
                </a:solidFill>
                <a:latin typeface="+mj-ea"/>
                <a:ea typeface="+mj-ea"/>
              </a:rPr>
              <a:t>2. </a:t>
            </a:r>
            <a:r>
              <a:rPr lang="ko-KR" altLang="en-US" b="1">
                <a:solidFill>
                  <a:srgbClr val="772F9C"/>
                </a:solidFill>
                <a:latin typeface="+mj-ea"/>
                <a:ea typeface="+mj-ea"/>
              </a:rPr>
              <a:t>일회용 비밀번호</a:t>
            </a:r>
            <a:r>
              <a:rPr lang="en-US" altLang="ko-KR" b="1">
                <a:solidFill>
                  <a:srgbClr val="772F9C"/>
                </a:solidFill>
                <a:latin typeface="+mj-ea"/>
                <a:ea typeface="+mj-ea"/>
              </a:rPr>
              <a:t>(*OTP)</a:t>
            </a:r>
            <a:r>
              <a:rPr lang="ko-KR" altLang="en-US" b="1">
                <a:solidFill>
                  <a:srgbClr val="772F9C"/>
                </a:solidFill>
                <a:latin typeface="+mj-ea"/>
                <a:ea typeface="+mj-ea"/>
              </a:rPr>
              <a:t>를 생성하여 자동으로 택배 보관함의 비밀번호를 변경한다</a:t>
            </a:r>
            <a:r>
              <a:rPr lang="en-US" altLang="ko-KR" b="1">
                <a:solidFill>
                  <a:srgbClr val="772F9C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26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3" grpId="0"/>
      <p:bldP spid="49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</a:rPr>
              <a:t>제품 특징 소개</a:t>
            </a:r>
            <a:endParaRPr lang="en-US" altLang="ko-KR" sz="3200" b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B3D4F85-323E-4AAB-B6A4-0960416838DF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90E296D-A2F9-41BE-8D49-F5BFD661DB38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7DCC6C-DBBF-4CEF-9001-3AE955C15A99}"/>
              </a:ext>
            </a:extLst>
          </p:cNvPr>
          <p:cNvSpPr txBox="1"/>
          <p:nvPr/>
        </p:nvSpPr>
        <p:spPr>
          <a:xfrm>
            <a:off x="573935" y="1454540"/>
            <a:ext cx="1084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030A0"/>
                </a:solidFill>
                <a:latin typeface="+mj-ea"/>
                <a:ea typeface="+mj-ea"/>
              </a:rPr>
              <a:t>3. </a:t>
            </a:r>
            <a:r>
              <a:rPr lang="ko-KR" altLang="en-US" b="1">
                <a:solidFill>
                  <a:srgbClr val="7030A0"/>
                </a:solidFill>
                <a:latin typeface="+mj-ea"/>
                <a:ea typeface="+mj-ea"/>
              </a:rPr>
              <a:t>생성된 비밀번호는 해당 주민의 모바일 애플리케이션을 통해 확인할 수 있다</a:t>
            </a:r>
            <a:r>
              <a:rPr lang="en-US" altLang="ko-KR" b="1">
                <a:solidFill>
                  <a:srgbClr val="7030A0"/>
                </a:solidFill>
                <a:latin typeface="+mj-ea"/>
                <a:ea typeface="+mj-ea"/>
              </a:rPr>
              <a:t>.</a:t>
            </a:r>
            <a:endParaRPr lang="ko-KR" altLang="en-US" b="1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64BA036-9336-4E56-9AA6-1E563CE9FE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55" y="2877838"/>
            <a:ext cx="4987637" cy="342900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21C0F59D-79E4-4A19-8F3D-52DA5B657EE2}"/>
              </a:ext>
            </a:extLst>
          </p:cNvPr>
          <p:cNvSpPr/>
          <p:nvPr/>
        </p:nvSpPr>
        <p:spPr>
          <a:xfrm>
            <a:off x="7703788" y="2923816"/>
            <a:ext cx="1957047" cy="1303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언제 어디에서나 확인 가능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5EC1493-AC72-420F-AC07-DBA0FD768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94" y="2968262"/>
            <a:ext cx="707206" cy="12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7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3399865" y="148574"/>
            <a:ext cx="546846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prstClr val="black">
                    <a:lumMod val="85000"/>
                    <a:lumOff val="15000"/>
                  </a:prstClr>
                </a:solidFill>
              </a:rPr>
              <a:t>제품 특징 소개</a:t>
            </a:r>
            <a:endParaRPr lang="en-US" altLang="ko-KR" sz="3200" b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B3D4F85-323E-4AAB-B6A4-0960416838DF}"/>
              </a:ext>
            </a:extLst>
          </p:cNvPr>
          <p:cNvSpPr/>
          <p:nvPr/>
        </p:nvSpPr>
        <p:spPr>
          <a:xfrm>
            <a:off x="9772980" y="148574"/>
            <a:ext cx="2232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75F84"/>
                </a:solidFill>
                <a:latin typeface="+mj-ea"/>
                <a:ea typeface="+mj-ea"/>
              </a:rPr>
              <a:t>Team</a:t>
            </a:r>
            <a:r>
              <a:rPr lang="ko-KR" altLang="en-US" sz="1400" dirty="0" err="1">
                <a:solidFill>
                  <a:srgbClr val="875F84"/>
                </a:solidFill>
                <a:latin typeface="+mj-ea"/>
                <a:ea typeface="+mj-ea"/>
              </a:rPr>
              <a:t>깡통코딩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90E296D-A2F9-41BE-8D49-F5BFD661DB38}"/>
              </a:ext>
            </a:extLst>
          </p:cNvPr>
          <p:cNvSpPr/>
          <p:nvPr/>
        </p:nvSpPr>
        <p:spPr>
          <a:xfrm>
            <a:off x="187019" y="148574"/>
            <a:ext cx="321284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875F84"/>
                </a:solidFill>
                <a:latin typeface="+mj-ea"/>
                <a:ea typeface="+mj-ea"/>
              </a:rPr>
              <a:t>스마트 무인 택배 </a:t>
            </a:r>
            <a:r>
              <a:rPr lang="ko-KR" altLang="en-US" sz="1400" dirty="0" smtClean="0">
                <a:solidFill>
                  <a:srgbClr val="875F84"/>
                </a:solidFill>
                <a:latin typeface="+mj-ea"/>
                <a:ea typeface="+mj-ea"/>
              </a:rPr>
              <a:t>보관함</a:t>
            </a:r>
            <a:endParaRPr lang="ko-KR" altLang="en-US" sz="1400" dirty="0">
              <a:solidFill>
                <a:srgbClr val="875F84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7DCC6C-DBBF-4CEF-9001-3AE955C15A99}"/>
              </a:ext>
            </a:extLst>
          </p:cNvPr>
          <p:cNvSpPr txBox="1"/>
          <p:nvPr/>
        </p:nvSpPr>
        <p:spPr>
          <a:xfrm>
            <a:off x="573935" y="1454540"/>
            <a:ext cx="1084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7030A0"/>
                </a:solidFill>
                <a:latin typeface="+mj-ea"/>
                <a:ea typeface="+mj-ea"/>
              </a:rPr>
              <a:t>4. </a:t>
            </a:r>
            <a:r>
              <a:rPr lang="ko-KR" altLang="en-US" b="1">
                <a:solidFill>
                  <a:srgbClr val="7030A0"/>
                </a:solidFill>
                <a:latin typeface="+mj-ea"/>
                <a:ea typeface="+mj-ea"/>
              </a:rPr>
              <a:t>가상 키패드로 비밀번호를 입력받아서 비밀번호가 일치할 경우 보관함의 잠금을 해제한다</a:t>
            </a:r>
            <a:r>
              <a:rPr lang="en-US" altLang="ko-KR" b="1">
                <a:solidFill>
                  <a:srgbClr val="7030A0"/>
                </a:solidFill>
                <a:latin typeface="+mj-ea"/>
                <a:ea typeface="+mj-ea"/>
              </a:rPr>
              <a:t>.</a:t>
            </a:r>
            <a:endParaRPr lang="ko-KR" altLang="en-US" b="1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9BAED1F0-1E87-4283-B881-9F60A7930543}"/>
              </a:ext>
            </a:extLst>
          </p:cNvPr>
          <p:cNvGrpSpPr/>
          <p:nvPr/>
        </p:nvGrpSpPr>
        <p:grpSpPr>
          <a:xfrm>
            <a:off x="1585410" y="2262110"/>
            <a:ext cx="4023430" cy="4023430"/>
            <a:chOff x="1388149" y="2393996"/>
            <a:chExt cx="4023430" cy="402343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59126CAE-86CA-4634-B27E-ECDE006BB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42" t="5772" r="8027" b="6115"/>
            <a:stretch/>
          </p:blipFill>
          <p:spPr>
            <a:xfrm>
              <a:off x="2690191" y="3631095"/>
              <a:ext cx="1510748" cy="1656521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xmlns="" id="{C6F0E237-0558-4AF2-96B3-1271B8C5C088}"/>
                </a:ext>
              </a:extLst>
            </p:cNvPr>
            <p:cNvSpPr/>
            <p:nvPr/>
          </p:nvSpPr>
          <p:spPr>
            <a:xfrm>
              <a:off x="1388149" y="2393996"/>
              <a:ext cx="4023430" cy="4023430"/>
            </a:xfrm>
            <a:prstGeom prst="mathMultiply">
              <a:avLst>
                <a:gd name="adj1" fmla="val 513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DF8CD58-C154-4925-BDB9-ECAC86F61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0" t="6920" r="1024" b="331"/>
          <a:stretch/>
        </p:blipFill>
        <p:spPr>
          <a:xfrm>
            <a:off x="7181619" y="3214647"/>
            <a:ext cx="1686715" cy="211835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E3762F20-DB64-4C3F-9BDA-116C7CB06C1C}"/>
              </a:ext>
            </a:extLst>
          </p:cNvPr>
          <p:cNvSpPr/>
          <p:nvPr/>
        </p:nvSpPr>
        <p:spPr>
          <a:xfrm>
            <a:off x="5209028" y="4035285"/>
            <a:ext cx="1325217" cy="47707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4D3FB7C-6583-4BAE-8A1B-5B990F96462B}"/>
              </a:ext>
            </a:extLst>
          </p:cNvPr>
          <p:cNvSpPr txBox="1"/>
          <p:nvPr/>
        </p:nvSpPr>
        <p:spPr>
          <a:xfrm>
            <a:off x="3006328" y="5295048"/>
            <a:ext cx="151074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rgbClr val="002060"/>
                </a:solidFill>
              </a:rPr>
              <a:t>키패드 모듈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9A05F0E-62D3-4B84-968C-0771A189A6EB}"/>
              </a:ext>
            </a:extLst>
          </p:cNvPr>
          <p:cNvSpPr txBox="1"/>
          <p:nvPr/>
        </p:nvSpPr>
        <p:spPr>
          <a:xfrm>
            <a:off x="7111901" y="5290632"/>
            <a:ext cx="195869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002060"/>
                </a:solidFill>
              </a:rPr>
              <a:t>HTML </a:t>
            </a:r>
            <a:r>
              <a:rPr lang="ko-KR" altLang="en-US" sz="1600">
                <a:solidFill>
                  <a:srgbClr val="002060"/>
                </a:solidFill>
              </a:rPr>
              <a:t>가상 키패드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FE72767C-C3F6-482E-ADD2-6B7587C42832}"/>
              </a:ext>
            </a:extLst>
          </p:cNvPr>
          <p:cNvSpPr/>
          <p:nvPr/>
        </p:nvSpPr>
        <p:spPr>
          <a:xfrm>
            <a:off x="6990380" y="2590402"/>
            <a:ext cx="2069192" cy="50518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간단한 </a:t>
            </a:r>
            <a:r>
              <a:rPr lang="en-US" altLang="ko-KR" sz="1600">
                <a:solidFill>
                  <a:schemeClr val="tx1"/>
                </a:solidFill>
              </a:rPr>
              <a:t>H/W </a:t>
            </a:r>
            <a:r>
              <a:rPr lang="ko-KR" altLang="en-US" sz="1600">
                <a:solidFill>
                  <a:schemeClr val="tx1"/>
                </a:solidFill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83740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3004</Words>
  <Application>Microsoft Office PowerPoint</Application>
  <PresentationFormat>사용자 지정</PresentationFormat>
  <Paragraphs>645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도진우</dc:creator>
  <cp:lastModifiedBy>Jinwoo Do</cp:lastModifiedBy>
  <cp:revision>156</cp:revision>
  <dcterms:created xsi:type="dcterms:W3CDTF">2019-11-19T04:34:19Z</dcterms:created>
  <dcterms:modified xsi:type="dcterms:W3CDTF">2020-11-08T16:00:37Z</dcterms:modified>
</cp:coreProperties>
</file>